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 id="2147483687" r:id="rId2"/>
    <p:sldMasterId id="2147483699" r:id="rId3"/>
    <p:sldMasterId id="2147483712" r:id="rId4"/>
    <p:sldMasterId id="2147483724" r:id="rId5"/>
    <p:sldMasterId id="2147483736" r:id="rId6"/>
    <p:sldMasterId id="2147483748" r:id="rId7"/>
  </p:sldMasterIdLst>
  <p:notesMasterIdLst>
    <p:notesMasterId r:id="rId35"/>
  </p:notesMasterIdLst>
  <p:handoutMasterIdLst>
    <p:handoutMasterId r:id="rId36"/>
  </p:handoutMasterIdLst>
  <p:sldIdLst>
    <p:sldId id="356" r:id="rId8"/>
    <p:sldId id="363" r:id="rId9"/>
    <p:sldId id="364" r:id="rId10"/>
    <p:sldId id="365" r:id="rId11"/>
    <p:sldId id="366" r:id="rId12"/>
    <p:sldId id="342" r:id="rId13"/>
    <p:sldId id="361" r:id="rId14"/>
    <p:sldId id="345" r:id="rId15"/>
    <p:sldId id="346" r:id="rId16"/>
    <p:sldId id="351" r:id="rId17"/>
    <p:sldId id="362" r:id="rId18"/>
    <p:sldId id="358" r:id="rId19"/>
    <p:sldId id="360" r:id="rId20"/>
    <p:sldId id="357" r:id="rId21"/>
    <p:sldId id="331" r:id="rId22"/>
    <p:sldId id="369" r:id="rId23"/>
    <p:sldId id="368" r:id="rId24"/>
    <p:sldId id="332" r:id="rId25"/>
    <p:sldId id="370" r:id="rId26"/>
    <p:sldId id="333" r:id="rId27"/>
    <p:sldId id="334" r:id="rId28"/>
    <p:sldId id="321" r:id="rId29"/>
    <p:sldId id="339" r:id="rId30"/>
    <p:sldId id="340" r:id="rId31"/>
    <p:sldId id="348" r:id="rId32"/>
    <p:sldId id="350" r:id="rId33"/>
    <p:sldId id="367" r:id="rId34"/>
  </p:sldIdLst>
  <p:sldSz cx="9144000" cy="6858000" type="screen4x3"/>
  <p:notesSz cx="6858000" cy="9144000"/>
  <p:defaultTextStyle>
    <a:lvl1pPr defTabSz="449262">
      <a:defRPr>
        <a:uFill>
          <a:solidFill/>
        </a:uFill>
        <a:latin typeface="Arial"/>
        <a:ea typeface="Arial"/>
        <a:cs typeface="Arial"/>
        <a:sym typeface="Arial"/>
      </a:defRPr>
    </a:lvl1pPr>
    <a:lvl2pPr indent="457200" defTabSz="449262">
      <a:defRPr>
        <a:uFill>
          <a:solidFill/>
        </a:uFill>
        <a:latin typeface="Arial"/>
        <a:ea typeface="Arial"/>
        <a:cs typeface="Arial"/>
        <a:sym typeface="Arial"/>
      </a:defRPr>
    </a:lvl2pPr>
    <a:lvl3pPr indent="914400" defTabSz="449262">
      <a:defRPr>
        <a:uFill>
          <a:solidFill/>
        </a:uFill>
        <a:latin typeface="Arial"/>
        <a:ea typeface="Arial"/>
        <a:cs typeface="Arial"/>
        <a:sym typeface="Arial"/>
      </a:defRPr>
    </a:lvl3pPr>
    <a:lvl4pPr indent="1371600" defTabSz="449262">
      <a:defRPr>
        <a:uFill>
          <a:solidFill/>
        </a:uFill>
        <a:latin typeface="Arial"/>
        <a:ea typeface="Arial"/>
        <a:cs typeface="Arial"/>
        <a:sym typeface="Arial"/>
      </a:defRPr>
    </a:lvl4pPr>
    <a:lvl5pPr indent="1828800" defTabSz="449262">
      <a:defRPr>
        <a:uFill>
          <a:solidFill/>
        </a:uFill>
        <a:latin typeface="Arial"/>
        <a:ea typeface="Arial"/>
        <a:cs typeface="Arial"/>
        <a:sym typeface="Arial"/>
      </a:defRPr>
    </a:lvl5pPr>
    <a:lvl6pPr indent="2286000" defTabSz="449262">
      <a:defRPr>
        <a:uFill>
          <a:solidFill/>
        </a:uFill>
        <a:latin typeface="Arial"/>
        <a:ea typeface="Arial"/>
        <a:cs typeface="Arial"/>
        <a:sym typeface="Arial"/>
      </a:defRPr>
    </a:lvl6pPr>
    <a:lvl7pPr indent="2743200" defTabSz="449262">
      <a:defRPr>
        <a:uFill>
          <a:solidFill/>
        </a:uFill>
        <a:latin typeface="Arial"/>
        <a:ea typeface="Arial"/>
        <a:cs typeface="Arial"/>
        <a:sym typeface="Arial"/>
      </a:defRPr>
    </a:lvl7pPr>
    <a:lvl8pPr indent="3200400" defTabSz="449262">
      <a:defRPr>
        <a:uFill>
          <a:solidFill/>
        </a:uFill>
        <a:latin typeface="Arial"/>
        <a:ea typeface="Arial"/>
        <a:cs typeface="Arial"/>
        <a:sym typeface="Arial"/>
      </a:defRPr>
    </a:lvl8pPr>
    <a:lvl9pPr indent="3657600" defTabSz="449262">
      <a:defRPr>
        <a:uFill>
          <a:solidFill/>
        </a:u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93C"/>
    <a:srgbClr val="999999"/>
    <a:srgbClr val="DDDDDD"/>
    <a:srgbClr val="008080"/>
    <a:srgbClr val="808000"/>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9525" cap="flat">
              <a:solidFill>
                <a:srgbClr val="2A2A89"/>
              </a:solidFill>
              <a:prstDash val="solid"/>
              <a:round/>
            </a:ln>
          </a:left>
          <a:right>
            <a:ln w="9525" cap="flat">
              <a:solidFill>
                <a:srgbClr val="2A2A89"/>
              </a:solidFill>
              <a:prstDash val="solid"/>
              <a:round/>
            </a:ln>
          </a:right>
          <a:top>
            <a:ln w="9525" cap="flat">
              <a:solidFill>
                <a:srgbClr val="2A2A89"/>
              </a:solidFill>
              <a:prstDash val="solid"/>
              <a:round/>
            </a:ln>
          </a:top>
          <a:bottom>
            <a:ln w="9525" cap="flat">
              <a:solidFill>
                <a:srgbClr val="2A2A89"/>
              </a:solidFill>
              <a:prstDash val="solid"/>
              <a:round/>
            </a:ln>
          </a:bottom>
          <a:insideH>
            <a:ln w="9525" cap="flat">
              <a:solidFill>
                <a:srgbClr val="2A2A89"/>
              </a:solidFill>
              <a:prstDash val="solid"/>
              <a:round/>
            </a:ln>
          </a:insideH>
          <a:insideV>
            <a:ln w="9525" cap="flat">
              <a:solidFill>
                <a:srgbClr val="2A2A89"/>
              </a:solidFill>
              <a:prstDash val="solid"/>
              <a:round/>
            </a:ln>
          </a:insideV>
        </a:tcBdr>
        <a:fill>
          <a:solidFill>
            <a:srgbClr val="2D2D8A">
              <a:alpha val="4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9525" cap="flat">
              <a:solidFill>
                <a:srgbClr val="2A2A89"/>
              </a:solidFill>
              <a:prstDash val="solid"/>
              <a:round/>
            </a:ln>
          </a:left>
          <a:right>
            <a:ln w="25400" cap="flat">
              <a:solidFill>
                <a:srgbClr val="2D2D8A"/>
              </a:solidFill>
              <a:prstDash val="solid"/>
              <a:round/>
            </a:ln>
          </a:right>
          <a:top>
            <a:ln w="9525" cap="flat">
              <a:solidFill>
                <a:srgbClr val="2A2A89"/>
              </a:solidFill>
              <a:prstDash val="solid"/>
              <a:round/>
            </a:ln>
          </a:top>
          <a:bottom>
            <a:ln w="9525" cap="flat">
              <a:solidFill>
                <a:srgbClr val="2A2A89"/>
              </a:solidFill>
              <a:prstDash val="solid"/>
              <a:round/>
            </a:ln>
          </a:bottom>
          <a:insideH>
            <a:ln w="9525" cap="flat">
              <a:solidFill>
                <a:srgbClr val="2A2A89"/>
              </a:solidFill>
              <a:prstDash val="solid"/>
              <a:round/>
            </a:ln>
          </a:insideH>
          <a:insideV>
            <a:ln w="9525" cap="flat">
              <a:solidFill>
                <a:srgbClr val="2A2A89"/>
              </a:solidFill>
              <a:prstDash val="solid"/>
              <a:round/>
            </a:ln>
          </a:insideV>
        </a:tcBdr>
        <a:fill>
          <a:solidFill>
            <a:srgbClr val="2D2D8A">
              <a:alpha val="40000"/>
            </a:srgbClr>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25400" cap="flat">
              <a:solidFill>
                <a:srgbClr val="2D2D8A"/>
              </a:solidFill>
              <a:prstDash val="solid"/>
              <a:round/>
            </a:ln>
          </a:top>
          <a:bottom>
            <a:ln w="25400" cap="flat">
              <a:solidFill>
                <a:srgbClr val="2D2D8A"/>
              </a:solidFill>
              <a:prstDash val="solid"/>
              <a:round/>
            </a:ln>
          </a:bottom>
          <a:insideH>
            <a:ln w="12700" cap="flat">
              <a:noFill/>
              <a:miter lim="400000"/>
            </a:ln>
          </a:insideH>
          <a:insideV>
            <a:ln w="12700" cap="flat">
              <a:noFill/>
              <a:miter lim="400000"/>
            </a:ln>
          </a:insideV>
        </a:tcBdr>
        <a:fill>
          <a:no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9525" cap="flat">
              <a:solidFill>
                <a:srgbClr val="2A2A89"/>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D2D8A"/>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D9"/>
          </a:solidFill>
        </a:fill>
      </a:tcStyle>
    </a:wholeTbl>
    <a:band2H>
      <a:tcTxStyle/>
      <a:tcStyle>
        <a:tcBdr/>
        <a:fill>
          <a:solidFill>
            <a:srgbClr val="E7E7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BBE0E3"/>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3"/>
    <p:restoredTop sz="92366"/>
  </p:normalViewPr>
  <p:slideViewPr>
    <p:cSldViewPr snapToGrid="0" snapToObjects="1">
      <p:cViewPr varScale="1">
        <p:scale>
          <a:sx n="104" d="100"/>
          <a:sy n="104" d="100"/>
        </p:scale>
        <p:origin x="231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0F6BD-D2F9-5F4D-88B9-0F7FFD72B735}" type="doc">
      <dgm:prSet loTypeId="urn:microsoft.com/office/officeart/2005/8/layout/bProcess4" loCatId="" qsTypeId="urn:microsoft.com/office/officeart/2005/8/quickstyle/simple4" qsCatId="simple" csTypeId="urn:microsoft.com/office/officeart/2005/8/colors/accent4_2" csCatId="accent4" phldr="1"/>
      <dgm:spPr/>
      <dgm:t>
        <a:bodyPr/>
        <a:lstStyle/>
        <a:p>
          <a:endParaRPr lang="en-GB"/>
        </a:p>
      </dgm:t>
    </dgm:pt>
    <dgm:pt modelId="{51B4C8BF-229C-B242-AC7C-93E85FC22979}">
      <dgm:prSet phldrT="[Text]"/>
      <dgm:spPr/>
      <dgm:t>
        <a:bodyPr/>
        <a:lstStyle/>
        <a:p>
          <a:r>
            <a:rPr lang="en-GB" dirty="0"/>
            <a:t>Original data representing image</a:t>
          </a:r>
        </a:p>
      </dgm:t>
    </dgm:pt>
    <dgm:pt modelId="{77B99BC6-5DF2-5747-BB62-2C423ED0013D}" type="parTrans" cxnId="{D6F9E85F-37A8-C942-9E86-13990A30C4AC}">
      <dgm:prSet/>
      <dgm:spPr/>
      <dgm:t>
        <a:bodyPr/>
        <a:lstStyle/>
        <a:p>
          <a:endParaRPr lang="en-GB"/>
        </a:p>
      </dgm:t>
    </dgm:pt>
    <dgm:pt modelId="{E411D985-D94A-524D-9F88-AB638148CE8D}" type="sibTrans" cxnId="{D6F9E85F-37A8-C942-9E86-13990A30C4AC}">
      <dgm:prSet/>
      <dgm:spPr/>
      <dgm:t>
        <a:bodyPr/>
        <a:lstStyle/>
        <a:p>
          <a:endParaRPr lang="en-GB"/>
        </a:p>
      </dgm:t>
    </dgm:pt>
    <dgm:pt modelId="{AEA06FB0-5731-6F44-B684-AA84F62B04A9}">
      <dgm:prSet phldrT="[Text]"/>
      <dgm:spPr/>
      <dgm:t>
        <a:bodyPr/>
        <a:lstStyle/>
        <a:p>
          <a:r>
            <a:rPr lang="en-GB" dirty="0"/>
            <a:t>Compressed data representing image</a:t>
          </a:r>
        </a:p>
      </dgm:t>
    </dgm:pt>
    <dgm:pt modelId="{3E5DB67D-67D1-F442-86C4-8BA73775FE62}" type="parTrans" cxnId="{BE30A56E-0688-AF4E-98A4-699FE25A55D3}">
      <dgm:prSet/>
      <dgm:spPr/>
      <dgm:t>
        <a:bodyPr/>
        <a:lstStyle/>
        <a:p>
          <a:endParaRPr lang="en-GB"/>
        </a:p>
      </dgm:t>
    </dgm:pt>
    <dgm:pt modelId="{8A3510AE-34FA-B24A-AFAA-A5496597E16F}" type="sibTrans" cxnId="{BE30A56E-0688-AF4E-98A4-699FE25A55D3}">
      <dgm:prSet/>
      <dgm:spPr/>
      <dgm:t>
        <a:bodyPr/>
        <a:lstStyle/>
        <a:p>
          <a:endParaRPr lang="en-GB"/>
        </a:p>
      </dgm:t>
    </dgm:pt>
    <dgm:pt modelId="{E40BA926-F86B-B048-A33F-889207669297}">
      <dgm:prSet phldrT="[Text]"/>
      <dgm:spPr/>
      <dgm:t>
        <a:bodyPr/>
        <a:lstStyle/>
        <a:p>
          <a:r>
            <a:rPr lang="en-GB" dirty="0"/>
            <a:t>Transmission or storage</a:t>
          </a:r>
        </a:p>
      </dgm:t>
    </dgm:pt>
    <dgm:pt modelId="{F251D85B-A3BF-5042-868C-9E697A3E96C0}" type="parTrans" cxnId="{1A1FF55E-BDE5-CB4C-A607-FABA0FDAB9CB}">
      <dgm:prSet/>
      <dgm:spPr/>
      <dgm:t>
        <a:bodyPr/>
        <a:lstStyle/>
        <a:p>
          <a:endParaRPr lang="en-GB"/>
        </a:p>
      </dgm:t>
    </dgm:pt>
    <dgm:pt modelId="{0F12E55A-51D6-8C49-9BFA-78CB1968CF40}" type="sibTrans" cxnId="{1A1FF55E-BDE5-CB4C-A607-FABA0FDAB9CB}">
      <dgm:prSet/>
      <dgm:spPr/>
      <dgm:t>
        <a:bodyPr/>
        <a:lstStyle/>
        <a:p>
          <a:endParaRPr lang="en-GB"/>
        </a:p>
      </dgm:t>
    </dgm:pt>
    <dgm:pt modelId="{1324CEFC-D370-484B-8B1E-FA103B8BACDF}">
      <dgm:prSet phldrT="[Text]"/>
      <dgm:spPr/>
      <dgm:t>
        <a:bodyPr/>
        <a:lstStyle/>
        <a:p>
          <a:r>
            <a:rPr lang="en-GB" dirty="0"/>
            <a:t>Compressed data representing image</a:t>
          </a:r>
        </a:p>
      </dgm:t>
    </dgm:pt>
    <dgm:pt modelId="{5C764E6F-1F45-6F40-BD98-1CF4DBBF2B7C}" type="parTrans" cxnId="{20C5105F-2BAD-AE41-A8A5-B506FC65C69A}">
      <dgm:prSet/>
      <dgm:spPr/>
      <dgm:t>
        <a:bodyPr/>
        <a:lstStyle/>
        <a:p>
          <a:endParaRPr lang="en-GB"/>
        </a:p>
      </dgm:t>
    </dgm:pt>
    <dgm:pt modelId="{25C0E861-56EB-C844-94D5-E86EE05FE972}" type="sibTrans" cxnId="{20C5105F-2BAD-AE41-A8A5-B506FC65C69A}">
      <dgm:prSet/>
      <dgm:spPr/>
      <dgm:t>
        <a:bodyPr/>
        <a:lstStyle/>
        <a:p>
          <a:endParaRPr lang="en-GB"/>
        </a:p>
      </dgm:t>
    </dgm:pt>
    <dgm:pt modelId="{39023557-F41F-9D42-9FAA-79DF15A77E71}">
      <dgm:prSet phldrT="[Text]"/>
      <dgm:spPr/>
      <dgm:t>
        <a:bodyPr/>
        <a:lstStyle/>
        <a:p>
          <a:r>
            <a:rPr lang="en-GB" dirty="0"/>
            <a:t>Decoder (decompression, decryption)</a:t>
          </a:r>
        </a:p>
      </dgm:t>
    </dgm:pt>
    <dgm:pt modelId="{FC491A44-B9C4-C046-97B5-D1E80C626BCE}" type="parTrans" cxnId="{DE0A7E4C-07F7-5B4E-96EF-CA1E89CB1085}">
      <dgm:prSet/>
      <dgm:spPr/>
      <dgm:t>
        <a:bodyPr/>
        <a:lstStyle/>
        <a:p>
          <a:endParaRPr lang="en-GB"/>
        </a:p>
      </dgm:t>
    </dgm:pt>
    <dgm:pt modelId="{0E76F357-B021-934B-A99D-01D0DB5E4048}" type="sibTrans" cxnId="{DE0A7E4C-07F7-5B4E-96EF-CA1E89CB1085}">
      <dgm:prSet/>
      <dgm:spPr/>
      <dgm:t>
        <a:bodyPr/>
        <a:lstStyle/>
        <a:p>
          <a:endParaRPr lang="en-GB"/>
        </a:p>
      </dgm:t>
    </dgm:pt>
    <dgm:pt modelId="{33F7993B-58AD-0E45-BA6D-4A4D5B3BEFC9}">
      <dgm:prSet phldrT="[Text]"/>
      <dgm:spPr/>
      <dgm:t>
        <a:bodyPr/>
        <a:lstStyle/>
        <a:p>
          <a:r>
            <a:rPr lang="en-GB" dirty="0"/>
            <a:t>Encoder (compression, encryption)</a:t>
          </a:r>
        </a:p>
      </dgm:t>
    </dgm:pt>
    <dgm:pt modelId="{1E44EF4C-CAB3-4A4E-BCF3-21278DC140D5}" type="parTrans" cxnId="{BF0991D7-808B-E14F-AF3D-91945A17E43C}">
      <dgm:prSet/>
      <dgm:spPr/>
      <dgm:t>
        <a:bodyPr/>
        <a:lstStyle/>
        <a:p>
          <a:endParaRPr lang="en-GB"/>
        </a:p>
      </dgm:t>
    </dgm:pt>
    <dgm:pt modelId="{AFB79002-FF3B-744C-973E-978134E68B6C}" type="sibTrans" cxnId="{BF0991D7-808B-E14F-AF3D-91945A17E43C}">
      <dgm:prSet/>
      <dgm:spPr/>
      <dgm:t>
        <a:bodyPr/>
        <a:lstStyle/>
        <a:p>
          <a:endParaRPr lang="en-GB"/>
        </a:p>
      </dgm:t>
    </dgm:pt>
    <dgm:pt modelId="{89A2A1E2-3337-824D-BC7E-E3B523877DE7}">
      <dgm:prSet phldrT="[Text]"/>
      <dgm:spPr/>
      <dgm:t>
        <a:bodyPr/>
        <a:lstStyle/>
        <a:p>
          <a:r>
            <a:rPr lang="en-GB" dirty="0"/>
            <a:t>Reconstructed data representing image</a:t>
          </a:r>
        </a:p>
      </dgm:t>
    </dgm:pt>
    <dgm:pt modelId="{D289B193-D3D4-984B-8E5B-543CBE0D6441}" type="parTrans" cxnId="{C90FE5C3-7189-EB47-B420-E727A0511C68}">
      <dgm:prSet/>
      <dgm:spPr/>
      <dgm:t>
        <a:bodyPr/>
        <a:lstStyle/>
        <a:p>
          <a:endParaRPr lang="en-GB"/>
        </a:p>
      </dgm:t>
    </dgm:pt>
    <dgm:pt modelId="{B3898BA8-7846-E74F-B549-30D889E4DA57}" type="sibTrans" cxnId="{C90FE5C3-7189-EB47-B420-E727A0511C68}">
      <dgm:prSet/>
      <dgm:spPr/>
      <dgm:t>
        <a:bodyPr/>
        <a:lstStyle/>
        <a:p>
          <a:endParaRPr lang="en-GB"/>
        </a:p>
      </dgm:t>
    </dgm:pt>
    <dgm:pt modelId="{D9BFB1FC-A9E2-F646-AA81-C8DDEA2FF375}" type="pres">
      <dgm:prSet presAssocID="{28E0F6BD-D2F9-5F4D-88B9-0F7FFD72B735}" presName="Name0" presStyleCnt="0">
        <dgm:presLayoutVars>
          <dgm:dir/>
          <dgm:resizeHandles/>
        </dgm:presLayoutVars>
      </dgm:prSet>
      <dgm:spPr/>
    </dgm:pt>
    <dgm:pt modelId="{C6C234B1-D768-944A-8D98-03F420A8AF13}" type="pres">
      <dgm:prSet presAssocID="{51B4C8BF-229C-B242-AC7C-93E85FC22979}" presName="compNode" presStyleCnt="0"/>
      <dgm:spPr/>
    </dgm:pt>
    <dgm:pt modelId="{C63024A8-C769-AB40-AC19-C674B88DE289}" type="pres">
      <dgm:prSet presAssocID="{51B4C8BF-229C-B242-AC7C-93E85FC22979}" presName="dummyConnPt" presStyleCnt="0"/>
      <dgm:spPr/>
    </dgm:pt>
    <dgm:pt modelId="{E53EA782-2C56-3142-96A4-9C043017FB56}" type="pres">
      <dgm:prSet presAssocID="{51B4C8BF-229C-B242-AC7C-93E85FC22979}" presName="node" presStyleLbl="node1" presStyleIdx="0" presStyleCnt="7">
        <dgm:presLayoutVars>
          <dgm:bulletEnabled val="1"/>
        </dgm:presLayoutVars>
      </dgm:prSet>
      <dgm:spPr/>
    </dgm:pt>
    <dgm:pt modelId="{102AC120-B326-FE4C-83EA-52B2401423C4}" type="pres">
      <dgm:prSet presAssocID="{E411D985-D94A-524D-9F88-AB638148CE8D}" presName="sibTrans" presStyleLbl="bgSibTrans2D1" presStyleIdx="0" presStyleCnt="6"/>
      <dgm:spPr/>
    </dgm:pt>
    <dgm:pt modelId="{00F5855A-E712-ED48-A1C2-B611495C6384}" type="pres">
      <dgm:prSet presAssocID="{33F7993B-58AD-0E45-BA6D-4A4D5B3BEFC9}" presName="compNode" presStyleCnt="0"/>
      <dgm:spPr/>
    </dgm:pt>
    <dgm:pt modelId="{D7C95DAD-995E-D246-87FE-EC8511B17FE6}" type="pres">
      <dgm:prSet presAssocID="{33F7993B-58AD-0E45-BA6D-4A4D5B3BEFC9}" presName="dummyConnPt" presStyleCnt="0"/>
      <dgm:spPr/>
    </dgm:pt>
    <dgm:pt modelId="{83B04CDC-08F9-4F45-B2C0-F2AB45533162}" type="pres">
      <dgm:prSet presAssocID="{33F7993B-58AD-0E45-BA6D-4A4D5B3BEFC9}" presName="node" presStyleLbl="node1" presStyleIdx="1" presStyleCnt="7">
        <dgm:presLayoutVars>
          <dgm:bulletEnabled val="1"/>
        </dgm:presLayoutVars>
      </dgm:prSet>
      <dgm:spPr/>
    </dgm:pt>
    <dgm:pt modelId="{2F5B2926-35D0-844C-9274-D9EE2023D999}" type="pres">
      <dgm:prSet presAssocID="{AFB79002-FF3B-744C-973E-978134E68B6C}" presName="sibTrans" presStyleLbl="bgSibTrans2D1" presStyleIdx="1" presStyleCnt="6"/>
      <dgm:spPr/>
    </dgm:pt>
    <dgm:pt modelId="{D35D1BD8-7921-1F4F-8158-8C53F44DDC77}" type="pres">
      <dgm:prSet presAssocID="{AEA06FB0-5731-6F44-B684-AA84F62B04A9}" presName="compNode" presStyleCnt="0"/>
      <dgm:spPr/>
    </dgm:pt>
    <dgm:pt modelId="{05002DBB-0FF3-7F4B-902F-71BA21F5AD90}" type="pres">
      <dgm:prSet presAssocID="{AEA06FB0-5731-6F44-B684-AA84F62B04A9}" presName="dummyConnPt" presStyleCnt="0"/>
      <dgm:spPr/>
    </dgm:pt>
    <dgm:pt modelId="{AA83B38C-6EAD-CB40-A564-C1225D8E8CEC}" type="pres">
      <dgm:prSet presAssocID="{AEA06FB0-5731-6F44-B684-AA84F62B04A9}" presName="node" presStyleLbl="node1" presStyleIdx="2" presStyleCnt="7">
        <dgm:presLayoutVars>
          <dgm:bulletEnabled val="1"/>
        </dgm:presLayoutVars>
      </dgm:prSet>
      <dgm:spPr/>
    </dgm:pt>
    <dgm:pt modelId="{4BACC0B6-32BA-604D-988B-86AD3F308808}" type="pres">
      <dgm:prSet presAssocID="{8A3510AE-34FA-B24A-AFAA-A5496597E16F}" presName="sibTrans" presStyleLbl="bgSibTrans2D1" presStyleIdx="2" presStyleCnt="6"/>
      <dgm:spPr/>
    </dgm:pt>
    <dgm:pt modelId="{E888FB96-E822-5D47-868C-70762A27BF20}" type="pres">
      <dgm:prSet presAssocID="{E40BA926-F86B-B048-A33F-889207669297}" presName="compNode" presStyleCnt="0"/>
      <dgm:spPr/>
    </dgm:pt>
    <dgm:pt modelId="{35275AED-8025-4846-8B98-1AD5FE0FD7AC}" type="pres">
      <dgm:prSet presAssocID="{E40BA926-F86B-B048-A33F-889207669297}" presName="dummyConnPt" presStyleCnt="0"/>
      <dgm:spPr/>
    </dgm:pt>
    <dgm:pt modelId="{4E17C97E-3280-4644-9F70-3B9601EB9A09}" type="pres">
      <dgm:prSet presAssocID="{E40BA926-F86B-B048-A33F-889207669297}" presName="node" presStyleLbl="node1" presStyleIdx="3" presStyleCnt="7">
        <dgm:presLayoutVars>
          <dgm:bulletEnabled val="1"/>
        </dgm:presLayoutVars>
      </dgm:prSet>
      <dgm:spPr/>
    </dgm:pt>
    <dgm:pt modelId="{7A99AF94-6560-7341-996D-9D246DA5ED11}" type="pres">
      <dgm:prSet presAssocID="{0F12E55A-51D6-8C49-9BFA-78CB1968CF40}" presName="sibTrans" presStyleLbl="bgSibTrans2D1" presStyleIdx="3" presStyleCnt="6"/>
      <dgm:spPr/>
    </dgm:pt>
    <dgm:pt modelId="{FADE31C1-3323-4944-ABD6-01CA7AF6FDF6}" type="pres">
      <dgm:prSet presAssocID="{1324CEFC-D370-484B-8B1E-FA103B8BACDF}" presName="compNode" presStyleCnt="0"/>
      <dgm:spPr/>
    </dgm:pt>
    <dgm:pt modelId="{D278AC71-A1B9-EE45-8A30-86FBFB47AB82}" type="pres">
      <dgm:prSet presAssocID="{1324CEFC-D370-484B-8B1E-FA103B8BACDF}" presName="dummyConnPt" presStyleCnt="0"/>
      <dgm:spPr/>
    </dgm:pt>
    <dgm:pt modelId="{C7866E9C-26AA-0B46-A4A0-A6DE9F8CD553}" type="pres">
      <dgm:prSet presAssocID="{1324CEFC-D370-484B-8B1E-FA103B8BACDF}" presName="node" presStyleLbl="node1" presStyleIdx="4" presStyleCnt="7">
        <dgm:presLayoutVars>
          <dgm:bulletEnabled val="1"/>
        </dgm:presLayoutVars>
      </dgm:prSet>
      <dgm:spPr/>
    </dgm:pt>
    <dgm:pt modelId="{BE8716FF-07EC-DF4D-B0E5-E26A73517049}" type="pres">
      <dgm:prSet presAssocID="{25C0E861-56EB-C844-94D5-E86EE05FE972}" presName="sibTrans" presStyleLbl="bgSibTrans2D1" presStyleIdx="4" presStyleCnt="6"/>
      <dgm:spPr/>
    </dgm:pt>
    <dgm:pt modelId="{788435E1-979F-F543-BD7A-C2098AC9952B}" type="pres">
      <dgm:prSet presAssocID="{39023557-F41F-9D42-9FAA-79DF15A77E71}" presName="compNode" presStyleCnt="0"/>
      <dgm:spPr/>
    </dgm:pt>
    <dgm:pt modelId="{BDCD2F9D-97CE-F448-B8A4-D2360008E272}" type="pres">
      <dgm:prSet presAssocID="{39023557-F41F-9D42-9FAA-79DF15A77E71}" presName="dummyConnPt" presStyleCnt="0"/>
      <dgm:spPr/>
    </dgm:pt>
    <dgm:pt modelId="{BCEE5288-873E-774A-BCD0-38A8E6FAB866}" type="pres">
      <dgm:prSet presAssocID="{39023557-F41F-9D42-9FAA-79DF15A77E71}" presName="node" presStyleLbl="node1" presStyleIdx="5" presStyleCnt="7">
        <dgm:presLayoutVars>
          <dgm:bulletEnabled val="1"/>
        </dgm:presLayoutVars>
      </dgm:prSet>
      <dgm:spPr/>
    </dgm:pt>
    <dgm:pt modelId="{910ED076-FB88-8746-9383-2923761424E1}" type="pres">
      <dgm:prSet presAssocID="{0E76F357-B021-934B-A99D-01D0DB5E4048}" presName="sibTrans" presStyleLbl="bgSibTrans2D1" presStyleIdx="5" presStyleCnt="6"/>
      <dgm:spPr/>
    </dgm:pt>
    <dgm:pt modelId="{E120D956-AD15-8348-BE9A-08C5E1BDF6F0}" type="pres">
      <dgm:prSet presAssocID="{89A2A1E2-3337-824D-BC7E-E3B523877DE7}" presName="compNode" presStyleCnt="0"/>
      <dgm:spPr/>
    </dgm:pt>
    <dgm:pt modelId="{D0FDC136-DE50-4341-A081-F1D89CD9ABBA}" type="pres">
      <dgm:prSet presAssocID="{89A2A1E2-3337-824D-BC7E-E3B523877DE7}" presName="dummyConnPt" presStyleCnt="0"/>
      <dgm:spPr/>
    </dgm:pt>
    <dgm:pt modelId="{A397BD6A-BC7A-6C49-B3BA-6D521CA34D3D}" type="pres">
      <dgm:prSet presAssocID="{89A2A1E2-3337-824D-BC7E-E3B523877DE7}" presName="node" presStyleLbl="node1" presStyleIdx="6" presStyleCnt="7">
        <dgm:presLayoutVars>
          <dgm:bulletEnabled val="1"/>
        </dgm:presLayoutVars>
      </dgm:prSet>
      <dgm:spPr/>
    </dgm:pt>
  </dgm:ptLst>
  <dgm:cxnLst>
    <dgm:cxn modelId="{D2ADF30F-5534-8B45-B623-F7D37C95B8CC}" type="presOf" srcId="{51B4C8BF-229C-B242-AC7C-93E85FC22979}" destId="{E53EA782-2C56-3142-96A4-9C043017FB56}" srcOrd="0" destOrd="0" presId="urn:microsoft.com/office/officeart/2005/8/layout/bProcess4"/>
    <dgm:cxn modelId="{8A45B724-14D3-3248-8E25-83276FAD342B}" type="presOf" srcId="{33F7993B-58AD-0E45-BA6D-4A4D5B3BEFC9}" destId="{83B04CDC-08F9-4F45-B2C0-F2AB45533162}" srcOrd="0" destOrd="0" presId="urn:microsoft.com/office/officeart/2005/8/layout/bProcess4"/>
    <dgm:cxn modelId="{769E7434-071E-7D4E-A708-47BA4A56574F}" type="presOf" srcId="{39023557-F41F-9D42-9FAA-79DF15A77E71}" destId="{BCEE5288-873E-774A-BCD0-38A8E6FAB866}" srcOrd="0" destOrd="0" presId="urn:microsoft.com/office/officeart/2005/8/layout/bProcess4"/>
    <dgm:cxn modelId="{1A1FF55E-BDE5-CB4C-A607-FABA0FDAB9CB}" srcId="{28E0F6BD-D2F9-5F4D-88B9-0F7FFD72B735}" destId="{E40BA926-F86B-B048-A33F-889207669297}" srcOrd="3" destOrd="0" parTransId="{F251D85B-A3BF-5042-868C-9E697A3E96C0}" sibTransId="{0F12E55A-51D6-8C49-9BFA-78CB1968CF40}"/>
    <dgm:cxn modelId="{20C5105F-2BAD-AE41-A8A5-B506FC65C69A}" srcId="{28E0F6BD-D2F9-5F4D-88B9-0F7FFD72B735}" destId="{1324CEFC-D370-484B-8B1E-FA103B8BACDF}" srcOrd="4" destOrd="0" parTransId="{5C764E6F-1F45-6F40-BD98-1CF4DBBF2B7C}" sibTransId="{25C0E861-56EB-C844-94D5-E86EE05FE972}"/>
    <dgm:cxn modelId="{D6F9E85F-37A8-C942-9E86-13990A30C4AC}" srcId="{28E0F6BD-D2F9-5F4D-88B9-0F7FFD72B735}" destId="{51B4C8BF-229C-B242-AC7C-93E85FC22979}" srcOrd="0" destOrd="0" parTransId="{77B99BC6-5DF2-5747-BB62-2C423ED0013D}" sibTransId="{E411D985-D94A-524D-9F88-AB638148CE8D}"/>
    <dgm:cxn modelId="{DE0A7E4C-07F7-5B4E-96EF-CA1E89CB1085}" srcId="{28E0F6BD-D2F9-5F4D-88B9-0F7FFD72B735}" destId="{39023557-F41F-9D42-9FAA-79DF15A77E71}" srcOrd="5" destOrd="0" parTransId="{FC491A44-B9C4-C046-97B5-D1E80C626BCE}" sibTransId="{0E76F357-B021-934B-A99D-01D0DB5E4048}"/>
    <dgm:cxn modelId="{BE30A56E-0688-AF4E-98A4-699FE25A55D3}" srcId="{28E0F6BD-D2F9-5F4D-88B9-0F7FFD72B735}" destId="{AEA06FB0-5731-6F44-B684-AA84F62B04A9}" srcOrd="2" destOrd="0" parTransId="{3E5DB67D-67D1-F442-86C4-8BA73775FE62}" sibTransId="{8A3510AE-34FA-B24A-AFAA-A5496597E16F}"/>
    <dgm:cxn modelId="{8853AC84-0534-074A-A26B-C33B2C76C6D2}" type="presOf" srcId="{8A3510AE-34FA-B24A-AFAA-A5496597E16F}" destId="{4BACC0B6-32BA-604D-988B-86AD3F308808}" srcOrd="0" destOrd="0" presId="urn:microsoft.com/office/officeart/2005/8/layout/bProcess4"/>
    <dgm:cxn modelId="{F809E48A-481A-9645-ACC6-042E56478C9F}" type="presOf" srcId="{0E76F357-B021-934B-A99D-01D0DB5E4048}" destId="{910ED076-FB88-8746-9383-2923761424E1}" srcOrd="0" destOrd="0" presId="urn:microsoft.com/office/officeart/2005/8/layout/bProcess4"/>
    <dgm:cxn modelId="{4F5BB496-C877-214C-8B36-2D59654CFE6A}" type="presOf" srcId="{25C0E861-56EB-C844-94D5-E86EE05FE972}" destId="{BE8716FF-07EC-DF4D-B0E5-E26A73517049}" srcOrd="0" destOrd="0" presId="urn:microsoft.com/office/officeart/2005/8/layout/bProcess4"/>
    <dgm:cxn modelId="{BCA138AD-067C-084F-8589-7F264C9E67B8}" type="presOf" srcId="{E411D985-D94A-524D-9F88-AB638148CE8D}" destId="{102AC120-B326-FE4C-83EA-52B2401423C4}" srcOrd="0" destOrd="0" presId="urn:microsoft.com/office/officeart/2005/8/layout/bProcess4"/>
    <dgm:cxn modelId="{C90FE5C3-7189-EB47-B420-E727A0511C68}" srcId="{28E0F6BD-D2F9-5F4D-88B9-0F7FFD72B735}" destId="{89A2A1E2-3337-824D-BC7E-E3B523877DE7}" srcOrd="6" destOrd="0" parTransId="{D289B193-D3D4-984B-8E5B-543CBE0D6441}" sibTransId="{B3898BA8-7846-E74F-B549-30D889E4DA57}"/>
    <dgm:cxn modelId="{1ED4CDD3-2399-7540-BE47-B4060BBF48C4}" type="presOf" srcId="{E40BA926-F86B-B048-A33F-889207669297}" destId="{4E17C97E-3280-4644-9F70-3B9601EB9A09}" srcOrd="0" destOrd="0" presId="urn:microsoft.com/office/officeart/2005/8/layout/bProcess4"/>
    <dgm:cxn modelId="{BF0991D7-808B-E14F-AF3D-91945A17E43C}" srcId="{28E0F6BD-D2F9-5F4D-88B9-0F7FFD72B735}" destId="{33F7993B-58AD-0E45-BA6D-4A4D5B3BEFC9}" srcOrd="1" destOrd="0" parTransId="{1E44EF4C-CAB3-4A4E-BCF3-21278DC140D5}" sibTransId="{AFB79002-FF3B-744C-973E-978134E68B6C}"/>
    <dgm:cxn modelId="{893499DF-374F-0146-931D-43667E2B4372}" type="presOf" srcId="{1324CEFC-D370-484B-8B1E-FA103B8BACDF}" destId="{C7866E9C-26AA-0B46-A4A0-A6DE9F8CD553}" srcOrd="0" destOrd="0" presId="urn:microsoft.com/office/officeart/2005/8/layout/bProcess4"/>
    <dgm:cxn modelId="{D323C2E2-B3F3-2041-9C88-E78B6B14F1E0}" type="presOf" srcId="{AEA06FB0-5731-6F44-B684-AA84F62B04A9}" destId="{AA83B38C-6EAD-CB40-A564-C1225D8E8CEC}" srcOrd="0" destOrd="0" presId="urn:microsoft.com/office/officeart/2005/8/layout/bProcess4"/>
    <dgm:cxn modelId="{75630CE6-B0B7-E14A-AE8A-050AA8AAD87F}" type="presOf" srcId="{0F12E55A-51D6-8C49-9BFA-78CB1968CF40}" destId="{7A99AF94-6560-7341-996D-9D246DA5ED11}" srcOrd="0" destOrd="0" presId="urn:microsoft.com/office/officeart/2005/8/layout/bProcess4"/>
    <dgm:cxn modelId="{BA9F7CE6-52EC-BB4A-95CA-8AC180AF1959}" type="presOf" srcId="{AFB79002-FF3B-744C-973E-978134E68B6C}" destId="{2F5B2926-35D0-844C-9274-D9EE2023D999}" srcOrd="0" destOrd="0" presId="urn:microsoft.com/office/officeart/2005/8/layout/bProcess4"/>
    <dgm:cxn modelId="{871AE6EB-F9DB-1249-A4AB-F6D6988132C9}" type="presOf" srcId="{28E0F6BD-D2F9-5F4D-88B9-0F7FFD72B735}" destId="{D9BFB1FC-A9E2-F646-AA81-C8DDEA2FF375}" srcOrd="0" destOrd="0" presId="urn:microsoft.com/office/officeart/2005/8/layout/bProcess4"/>
    <dgm:cxn modelId="{82DFABEC-6CF2-6D45-934F-4751D9178170}" type="presOf" srcId="{89A2A1E2-3337-824D-BC7E-E3B523877DE7}" destId="{A397BD6A-BC7A-6C49-B3BA-6D521CA34D3D}" srcOrd="0" destOrd="0" presId="urn:microsoft.com/office/officeart/2005/8/layout/bProcess4"/>
    <dgm:cxn modelId="{307354F5-8925-E643-9809-9D58B1954CC1}" type="presParOf" srcId="{D9BFB1FC-A9E2-F646-AA81-C8DDEA2FF375}" destId="{C6C234B1-D768-944A-8D98-03F420A8AF13}" srcOrd="0" destOrd="0" presId="urn:microsoft.com/office/officeart/2005/8/layout/bProcess4"/>
    <dgm:cxn modelId="{8106D796-263E-DC4E-B3CB-C554C707A0D2}" type="presParOf" srcId="{C6C234B1-D768-944A-8D98-03F420A8AF13}" destId="{C63024A8-C769-AB40-AC19-C674B88DE289}" srcOrd="0" destOrd="0" presId="urn:microsoft.com/office/officeart/2005/8/layout/bProcess4"/>
    <dgm:cxn modelId="{66C38CDA-6947-1A43-872C-815A26EF25D4}" type="presParOf" srcId="{C6C234B1-D768-944A-8D98-03F420A8AF13}" destId="{E53EA782-2C56-3142-96A4-9C043017FB56}" srcOrd="1" destOrd="0" presId="urn:microsoft.com/office/officeart/2005/8/layout/bProcess4"/>
    <dgm:cxn modelId="{9BBE6C44-8875-EC45-BF42-880B29B9C143}" type="presParOf" srcId="{D9BFB1FC-A9E2-F646-AA81-C8DDEA2FF375}" destId="{102AC120-B326-FE4C-83EA-52B2401423C4}" srcOrd="1" destOrd="0" presId="urn:microsoft.com/office/officeart/2005/8/layout/bProcess4"/>
    <dgm:cxn modelId="{1DBE7BCD-C376-7048-B8AA-48D084E2B07F}" type="presParOf" srcId="{D9BFB1FC-A9E2-F646-AA81-C8DDEA2FF375}" destId="{00F5855A-E712-ED48-A1C2-B611495C6384}" srcOrd="2" destOrd="0" presId="urn:microsoft.com/office/officeart/2005/8/layout/bProcess4"/>
    <dgm:cxn modelId="{D226C989-CD8C-2749-8218-252F031BF08E}" type="presParOf" srcId="{00F5855A-E712-ED48-A1C2-B611495C6384}" destId="{D7C95DAD-995E-D246-87FE-EC8511B17FE6}" srcOrd="0" destOrd="0" presId="urn:microsoft.com/office/officeart/2005/8/layout/bProcess4"/>
    <dgm:cxn modelId="{304DC1D4-8865-BD49-A25A-94025FFBAB2B}" type="presParOf" srcId="{00F5855A-E712-ED48-A1C2-B611495C6384}" destId="{83B04CDC-08F9-4F45-B2C0-F2AB45533162}" srcOrd="1" destOrd="0" presId="urn:microsoft.com/office/officeart/2005/8/layout/bProcess4"/>
    <dgm:cxn modelId="{B212DF3F-76A4-FD4C-991F-99B8A42C5576}" type="presParOf" srcId="{D9BFB1FC-A9E2-F646-AA81-C8DDEA2FF375}" destId="{2F5B2926-35D0-844C-9274-D9EE2023D999}" srcOrd="3" destOrd="0" presId="urn:microsoft.com/office/officeart/2005/8/layout/bProcess4"/>
    <dgm:cxn modelId="{1A31E127-A5FC-304A-932E-AFB0C8369E97}" type="presParOf" srcId="{D9BFB1FC-A9E2-F646-AA81-C8DDEA2FF375}" destId="{D35D1BD8-7921-1F4F-8158-8C53F44DDC77}" srcOrd="4" destOrd="0" presId="urn:microsoft.com/office/officeart/2005/8/layout/bProcess4"/>
    <dgm:cxn modelId="{36FFD4C8-ED18-D148-B666-A27063FC7D6F}" type="presParOf" srcId="{D35D1BD8-7921-1F4F-8158-8C53F44DDC77}" destId="{05002DBB-0FF3-7F4B-902F-71BA21F5AD90}" srcOrd="0" destOrd="0" presId="urn:microsoft.com/office/officeart/2005/8/layout/bProcess4"/>
    <dgm:cxn modelId="{3610D48B-F19E-7348-8E04-C91C8FFC3C80}" type="presParOf" srcId="{D35D1BD8-7921-1F4F-8158-8C53F44DDC77}" destId="{AA83B38C-6EAD-CB40-A564-C1225D8E8CEC}" srcOrd="1" destOrd="0" presId="urn:microsoft.com/office/officeart/2005/8/layout/bProcess4"/>
    <dgm:cxn modelId="{81112989-18A2-1F4D-9779-36100DC98668}" type="presParOf" srcId="{D9BFB1FC-A9E2-F646-AA81-C8DDEA2FF375}" destId="{4BACC0B6-32BA-604D-988B-86AD3F308808}" srcOrd="5" destOrd="0" presId="urn:microsoft.com/office/officeart/2005/8/layout/bProcess4"/>
    <dgm:cxn modelId="{4639C018-96B1-BE4A-B093-F5DC15FD0D02}" type="presParOf" srcId="{D9BFB1FC-A9E2-F646-AA81-C8DDEA2FF375}" destId="{E888FB96-E822-5D47-868C-70762A27BF20}" srcOrd="6" destOrd="0" presId="urn:microsoft.com/office/officeart/2005/8/layout/bProcess4"/>
    <dgm:cxn modelId="{0C0A31A6-B7CF-7945-AE61-75091DA47F1C}" type="presParOf" srcId="{E888FB96-E822-5D47-868C-70762A27BF20}" destId="{35275AED-8025-4846-8B98-1AD5FE0FD7AC}" srcOrd="0" destOrd="0" presId="urn:microsoft.com/office/officeart/2005/8/layout/bProcess4"/>
    <dgm:cxn modelId="{F620584E-B808-C04B-8219-EF7A302884DC}" type="presParOf" srcId="{E888FB96-E822-5D47-868C-70762A27BF20}" destId="{4E17C97E-3280-4644-9F70-3B9601EB9A09}" srcOrd="1" destOrd="0" presId="urn:microsoft.com/office/officeart/2005/8/layout/bProcess4"/>
    <dgm:cxn modelId="{C302D889-5BF5-7445-92C8-5B7173DF543E}" type="presParOf" srcId="{D9BFB1FC-A9E2-F646-AA81-C8DDEA2FF375}" destId="{7A99AF94-6560-7341-996D-9D246DA5ED11}" srcOrd="7" destOrd="0" presId="urn:microsoft.com/office/officeart/2005/8/layout/bProcess4"/>
    <dgm:cxn modelId="{488B753D-6696-934D-A84E-D3792417AD70}" type="presParOf" srcId="{D9BFB1FC-A9E2-F646-AA81-C8DDEA2FF375}" destId="{FADE31C1-3323-4944-ABD6-01CA7AF6FDF6}" srcOrd="8" destOrd="0" presId="urn:microsoft.com/office/officeart/2005/8/layout/bProcess4"/>
    <dgm:cxn modelId="{7783707D-E8E9-FA4C-916C-6498271667A8}" type="presParOf" srcId="{FADE31C1-3323-4944-ABD6-01CA7AF6FDF6}" destId="{D278AC71-A1B9-EE45-8A30-86FBFB47AB82}" srcOrd="0" destOrd="0" presId="urn:microsoft.com/office/officeart/2005/8/layout/bProcess4"/>
    <dgm:cxn modelId="{9A6F8CB9-74DE-634B-8BC6-7F89761D585C}" type="presParOf" srcId="{FADE31C1-3323-4944-ABD6-01CA7AF6FDF6}" destId="{C7866E9C-26AA-0B46-A4A0-A6DE9F8CD553}" srcOrd="1" destOrd="0" presId="urn:microsoft.com/office/officeart/2005/8/layout/bProcess4"/>
    <dgm:cxn modelId="{0FE0515E-E20B-234E-8A15-063DE586E5D1}" type="presParOf" srcId="{D9BFB1FC-A9E2-F646-AA81-C8DDEA2FF375}" destId="{BE8716FF-07EC-DF4D-B0E5-E26A73517049}" srcOrd="9" destOrd="0" presId="urn:microsoft.com/office/officeart/2005/8/layout/bProcess4"/>
    <dgm:cxn modelId="{6ABBDBBE-A66C-794C-A2FC-392875416EAC}" type="presParOf" srcId="{D9BFB1FC-A9E2-F646-AA81-C8DDEA2FF375}" destId="{788435E1-979F-F543-BD7A-C2098AC9952B}" srcOrd="10" destOrd="0" presId="urn:microsoft.com/office/officeart/2005/8/layout/bProcess4"/>
    <dgm:cxn modelId="{CD1FDBDD-E16D-884E-AD58-2166EC9006B7}" type="presParOf" srcId="{788435E1-979F-F543-BD7A-C2098AC9952B}" destId="{BDCD2F9D-97CE-F448-B8A4-D2360008E272}" srcOrd="0" destOrd="0" presId="urn:microsoft.com/office/officeart/2005/8/layout/bProcess4"/>
    <dgm:cxn modelId="{733CC2B3-3301-8849-8A85-9A1674E16E7B}" type="presParOf" srcId="{788435E1-979F-F543-BD7A-C2098AC9952B}" destId="{BCEE5288-873E-774A-BCD0-38A8E6FAB866}" srcOrd="1" destOrd="0" presId="urn:microsoft.com/office/officeart/2005/8/layout/bProcess4"/>
    <dgm:cxn modelId="{FBE996CE-73CC-8B4E-A8BF-B3AE22447B85}" type="presParOf" srcId="{D9BFB1FC-A9E2-F646-AA81-C8DDEA2FF375}" destId="{910ED076-FB88-8746-9383-2923761424E1}" srcOrd="11" destOrd="0" presId="urn:microsoft.com/office/officeart/2005/8/layout/bProcess4"/>
    <dgm:cxn modelId="{BDFEEEB1-BF82-1E49-A2E0-0B68CA1E654E}" type="presParOf" srcId="{D9BFB1FC-A9E2-F646-AA81-C8DDEA2FF375}" destId="{E120D956-AD15-8348-BE9A-08C5E1BDF6F0}" srcOrd="12" destOrd="0" presId="urn:microsoft.com/office/officeart/2005/8/layout/bProcess4"/>
    <dgm:cxn modelId="{DD3469E8-E57C-1041-B5FD-0F8C3DD294D5}" type="presParOf" srcId="{E120D956-AD15-8348-BE9A-08C5E1BDF6F0}" destId="{D0FDC136-DE50-4341-A081-F1D89CD9ABBA}" srcOrd="0" destOrd="0" presId="urn:microsoft.com/office/officeart/2005/8/layout/bProcess4"/>
    <dgm:cxn modelId="{61968A20-0917-834D-AA1E-C0A14CC68248}" type="presParOf" srcId="{E120D956-AD15-8348-BE9A-08C5E1BDF6F0}" destId="{A397BD6A-BC7A-6C49-B3BA-6D521CA34D3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7D267F-DCCF-2042-B4E0-48CC4B550A8F}" type="doc">
      <dgm:prSet loTypeId="urn:microsoft.com/office/officeart/2005/8/layout/vProcess5" loCatId="" qsTypeId="urn:microsoft.com/office/officeart/2005/8/quickstyle/simple1" qsCatId="simple" csTypeId="urn:microsoft.com/office/officeart/2005/8/colors/accent0_1" csCatId="mainScheme" phldr="1"/>
      <dgm:spPr/>
    </dgm:pt>
    <dgm:pt modelId="{4893AE6C-D5FE-DB45-8B08-781D929337B4}">
      <dgm:prSet phldrT="[Tekst]"/>
      <dgm:spPr/>
      <dgm:t>
        <a:bodyPr/>
        <a:lstStyle/>
        <a:p>
          <a:r>
            <a:rPr lang="en-GB" b="1" dirty="0"/>
            <a:t>Source Image</a:t>
          </a:r>
        </a:p>
      </dgm:t>
    </dgm:pt>
    <dgm:pt modelId="{D13480A5-3AC5-8948-9310-B2BC07112562}" type="parTrans" cxnId="{B2B73E36-85F0-9B4C-ADE3-78AD8C96F98D}">
      <dgm:prSet/>
      <dgm:spPr/>
      <dgm:t>
        <a:bodyPr/>
        <a:lstStyle/>
        <a:p>
          <a:endParaRPr lang="en-GB" b="1"/>
        </a:p>
      </dgm:t>
    </dgm:pt>
    <dgm:pt modelId="{00F8D042-8463-B04D-8722-8EC8FE1A1174}" type="sibTrans" cxnId="{B2B73E36-85F0-9B4C-ADE3-78AD8C96F98D}">
      <dgm:prSet/>
      <dgm:spPr/>
      <dgm:t>
        <a:bodyPr/>
        <a:lstStyle/>
        <a:p>
          <a:endParaRPr lang="en-GB" b="1"/>
        </a:p>
      </dgm:t>
    </dgm:pt>
    <dgm:pt modelId="{02547645-3D6B-5B4D-BEEE-CC36C3EDFD9B}">
      <dgm:prSet phldrT="[Tekst]"/>
      <dgm:spPr/>
      <dgm:t>
        <a:bodyPr/>
        <a:lstStyle/>
        <a:p>
          <a:r>
            <a:rPr lang="en-GB" b="1" dirty="0">
              <a:solidFill>
                <a:schemeClr val="bg1">
                  <a:lumMod val="50000"/>
                </a:schemeClr>
              </a:solidFill>
            </a:rPr>
            <a:t>Lossy Compression?</a:t>
          </a:r>
        </a:p>
      </dgm:t>
    </dgm:pt>
    <dgm:pt modelId="{59015469-76F2-F54F-92B2-E2C33B00F59E}" type="parTrans" cxnId="{B36A6979-5D14-0B4C-8245-DECC9FDBBDE6}">
      <dgm:prSet/>
      <dgm:spPr/>
      <dgm:t>
        <a:bodyPr/>
        <a:lstStyle/>
        <a:p>
          <a:endParaRPr lang="en-GB" b="1"/>
        </a:p>
      </dgm:t>
    </dgm:pt>
    <dgm:pt modelId="{240844A6-CF53-B14C-8635-06E0783F18B6}" type="sibTrans" cxnId="{B36A6979-5D14-0B4C-8245-DECC9FDBBDE6}">
      <dgm:prSet/>
      <dgm:spPr/>
      <dgm:t>
        <a:bodyPr/>
        <a:lstStyle/>
        <a:p>
          <a:endParaRPr lang="en-GB" b="1"/>
        </a:p>
      </dgm:t>
    </dgm:pt>
    <dgm:pt modelId="{B246F2E9-39C6-724C-9986-9DFB47DCA11A}">
      <dgm:prSet phldrT="[Tekst]"/>
      <dgm:spPr/>
      <dgm:t>
        <a:bodyPr/>
        <a:lstStyle/>
        <a:p>
          <a:r>
            <a:rPr lang="en-GB" b="1" dirty="0"/>
            <a:t>Processed Image</a:t>
          </a:r>
        </a:p>
      </dgm:t>
    </dgm:pt>
    <dgm:pt modelId="{052AD822-6A56-3642-9131-A52000FBBB5A}" type="parTrans" cxnId="{597C3C8A-8522-5F47-B430-FEAE242A159B}">
      <dgm:prSet/>
      <dgm:spPr/>
      <dgm:t>
        <a:bodyPr/>
        <a:lstStyle/>
        <a:p>
          <a:endParaRPr lang="en-GB" b="1"/>
        </a:p>
      </dgm:t>
    </dgm:pt>
    <dgm:pt modelId="{F9981EC2-6794-F042-A96D-E87EB1DA721B}" type="sibTrans" cxnId="{597C3C8A-8522-5F47-B430-FEAE242A159B}">
      <dgm:prSet/>
      <dgm:spPr/>
      <dgm:t>
        <a:bodyPr/>
        <a:lstStyle/>
        <a:p>
          <a:endParaRPr lang="en-GB" b="1"/>
        </a:p>
      </dgm:t>
    </dgm:pt>
    <dgm:pt modelId="{B4E7FAB9-736D-0F41-A531-62BC45AB6AE5}">
      <dgm:prSet phldrT="[Tekst]"/>
      <dgm:spPr/>
      <dgm:t>
        <a:bodyPr/>
        <a:lstStyle/>
        <a:p>
          <a:r>
            <a:rPr lang="en-GB" b="1" dirty="0"/>
            <a:t>Lossless Compression</a:t>
          </a:r>
        </a:p>
      </dgm:t>
    </dgm:pt>
    <dgm:pt modelId="{F0E6E404-00F7-4042-9DB3-764CB1560118}" type="parTrans" cxnId="{28CA28AD-6482-C142-91B9-C5D35C83A0E2}">
      <dgm:prSet/>
      <dgm:spPr/>
      <dgm:t>
        <a:bodyPr/>
        <a:lstStyle/>
        <a:p>
          <a:endParaRPr lang="en-GB" b="1"/>
        </a:p>
      </dgm:t>
    </dgm:pt>
    <dgm:pt modelId="{1497BD64-2EEC-A94C-8E54-684BDC778726}" type="sibTrans" cxnId="{28CA28AD-6482-C142-91B9-C5D35C83A0E2}">
      <dgm:prSet/>
      <dgm:spPr/>
      <dgm:t>
        <a:bodyPr/>
        <a:lstStyle/>
        <a:p>
          <a:endParaRPr lang="en-GB" b="1"/>
        </a:p>
      </dgm:t>
    </dgm:pt>
    <dgm:pt modelId="{2D77AC00-46BA-1A41-9F7B-E356F71C9D93}" type="pres">
      <dgm:prSet presAssocID="{127D267F-DCCF-2042-B4E0-48CC4B550A8F}" presName="outerComposite" presStyleCnt="0">
        <dgm:presLayoutVars>
          <dgm:chMax val="5"/>
          <dgm:dir/>
          <dgm:resizeHandles val="exact"/>
        </dgm:presLayoutVars>
      </dgm:prSet>
      <dgm:spPr/>
    </dgm:pt>
    <dgm:pt modelId="{0D694DC1-B375-274A-9C71-B6471652A2CA}" type="pres">
      <dgm:prSet presAssocID="{127D267F-DCCF-2042-B4E0-48CC4B550A8F}" presName="dummyMaxCanvas" presStyleCnt="0">
        <dgm:presLayoutVars/>
      </dgm:prSet>
      <dgm:spPr/>
    </dgm:pt>
    <dgm:pt modelId="{9E862200-272D-4F41-AAA6-B179BFBE60EA}" type="pres">
      <dgm:prSet presAssocID="{127D267F-DCCF-2042-B4E0-48CC4B550A8F}" presName="FourNodes_1" presStyleLbl="node1" presStyleIdx="0" presStyleCnt="4">
        <dgm:presLayoutVars>
          <dgm:bulletEnabled val="1"/>
        </dgm:presLayoutVars>
      </dgm:prSet>
      <dgm:spPr/>
    </dgm:pt>
    <dgm:pt modelId="{3F406DAF-6EFD-5947-81ED-7193E3494F86}" type="pres">
      <dgm:prSet presAssocID="{127D267F-DCCF-2042-B4E0-48CC4B550A8F}" presName="FourNodes_2" presStyleLbl="node1" presStyleIdx="1" presStyleCnt="4">
        <dgm:presLayoutVars>
          <dgm:bulletEnabled val="1"/>
        </dgm:presLayoutVars>
      </dgm:prSet>
      <dgm:spPr/>
    </dgm:pt>
    <dgm:pt modelId="{991F9FA8-52D9-1A4D-A6D7-95696DB6CE14}" type="pres">
      <dgm:prSet presAssocID="{127D267F-DCCF-2042-B4E0-48CC4B550A8F}" presName="FourNodes_3" presStyleLbl="node1" presStyleIdx="2" presStyleCnt="4">
        <dgm:presLayoutVars>
          <dgm:bulletEnabled val="1"/>
        </dgm:presLayoutVars>
      </dgm:prSet>
      <dgm:spPr/>
    </dgm:pt>
    <dgm:pt modelId="{643B1C38-C265-1D41-8899-84D6E3725059}" type="pres">
      <dgm:prSet presAssocID="{127D267F-DCCF-2042-B4E0-48CC4B550A8F}" presName="FourNodes_4" presStyleLbl="node1" presStyleIdx="3" presStyleCnt="4">
        <dgm:presLayoutVars>
          <dgm:bulletEnabled val="1"/>
        </dgm:presLayoutVars>
      </dgm:prSet>
      <dgm:spPr/>
    </dgm:pt>
    <dgm:pt modelId="{D3E58497-29B7-D84E-A56F-F00D3BBA8929}" type="pres">
      <dgm:prSet presAssocID="{127D267F-DCCF-2042-B4E0-48CC4B550A8F}" presName="FourConn_1-2" presStyleLbl="fgAccFollowNode1" presStyleIdx="0" presStyleCnt="3">
        <dgm:presLayoutVars>
          <dgm:bulletEnabled val="1"/>
        </dgm:presLayoutVars>
      </dgm:prSet>
      <dgm:spPr/>
    </dgm:pt>
    <dgm:pt modelId="{09EAB498-1F95-6845-9CF6-C3F1C16BA186}" type="pres">
      <dgm:prSet presAssocID="{127D267F-DCCF-2042-B4E0-48CC4B550A8F}" presName="FourConn_2-3" presStyleLbl="fgAccFollowNode1" presStyleIdx="1" presStyleCnt="3">
        <dgm:presLayoutVars>
          <dgm:bulletEnabled val="1"/>
        </dgm:presLayoutVars>
      </dgm:prSet>
      <dgm:spPr/>
    </dgm:pt>
    <dgm:pt modelId="{EA31CC06-24CD-BB42-B4DA-FB414A28A53D}" type="pres">
      <dgm:prSet presAssocID="{127D267F-DCCF-2042-B4E0-48CC4B550A8F}" presName="FourConn_3-4" presStyleLbl="fgAccFollowNode1" presStyleIdx="2" presStyleCnt="3">
        <dgm:presLayoutVars>
          <dgm:bulletEnabled val="1"/>
        </dgm:presLayoutVars>
      </dgm:prSet>
      <dgm:spPr/>
    </dgm:pt>
    <dgm:pt modelId="{F3A9BA9B-9FE5-0B44-A5D4-5723D1E13EC2}" type="pres">
      <dgm:prSet presAssocID="{127D267F-DCCF-2042-B4E0-48CC4B550A8F}" presName="FourNodes_1_text" presStyleLbl="node1" presStyleIdx="3" presStyleCnt="4">
        <dgm:presLayoutVars>
          <dgm:bulletEnabled val="1"/>
        </dgm:presLayoutVars>
      </dgm:prSet>
      <dgm:spPr/>
    </dgm:pt>
    <dgm:pt modelId="{479259E0-0823-A047-8C03-CE88E13C4062}" type="pres">
      <dgm:prSet presAssocID="{127D267F-DCCF-2042-B4E0-48CC4B550A8F}" presName="FourNodes_2_text" presStyleLbl="node1" presStyleIdx="3" presStyleCnt="4">
        <dgm:presLayoutVars>
          <dgm:bulletEnabled val="1"/>
        </dgm:presLayoutVars>
      </dgm:prSet>
      <dgm:spPr/>
    </dgm:pt>
    <dgm:pt modelId="{59769D4F-7959-D742-9B2C-7A4CF21471B4}" type="pres">
      <dgm:prSet presAssocID="{127D267F-DCCF-2042-B4E0-48CC4B550A8F}" presName="FourNodes_3_text" presStyleLbl="node1" presStyleIdx="3" presStyleCnt="4">
        <dgm:presLayoutVars>
          <dgm:bulletEnabled val="1"/>
        </dgm:presLayoutVars>
      </dgm:prSet>
      <dgm:spPr/>
    </dgm:pt>
    <dgm:pt modelId="{052F42B9-FB25-9E4E-A60C-DC8FCD8CE329}" type="pres">
      <dgm:prSet presAssocID="{127D267F-DCCF-2042-B4E0-48CC4B550A8F}" presName="FourNodes_4_text" presStyleLbl="node1" presStyleIdx="3" presStyleCnt="4">
        <dgm:presLayoutVars>
          <dgm:bulletEnabled val="1"/>
        </dgm:presLayoutVars>
      </dgm:prSet>
      <dgm:spPr/>
    </dgm:pt>
  </dgm:ptLst>
  <dgm:cxnLst>
    <dgm:cxn modelId="{3DFEDA15-BBE0-4B4A-A6BE-25025F041FB0}" type="presOf" srcId="{1497BD64-2EEC-A94C-8E54-684BDC778726}" destId="{EA31CC06-24CD-BB42-B4DA-FB414A28A53D}" srcOrd="0" destOrd="0" presId="urn:microsoft.com/office/officeart/2005/8/layout/vProcess5"/>
    <dgm:cxn modelId="{B2B73E36-85F0-9B4C-ADE3-78AD8C96F98D}" srcId="{127D267F-DCCF-2042-B4E0-48CC4B550A8F}" destId="{4893AE6C-D5FE-DB45-8B08-781D929337B4}" srcOrd="0" destOrd="0" parTransId="{D13480A5-3AC5-8948-9310-B2BC07112562}" sibTransId="{00F8D042-8463-B04D-8722-8EC8FE1A1174}"/>
    <dgm:cxn modelId="{4B995042-7946-A74F-BA99-26AD27206E72}" type="presOf" srcId="{B4E7FAB9-736D-0F41-A531-62BC45AB6AE5}" destId="{59769D4F-7959-D742-9B2C-7A4CF21471B4}" srcOrd="1" destOrd="0" presId="urn:microsoft.com/office/officeart/2005/8/layout/vProcess5"/>
    <dgm:cxn modelId="{1669C143-9577-2A42-82BF-5859976FE7BB}" type="presOf" srcId="{B246F2E9-39C6-724C-9986-9DFB47DCA11A}" destId="{643B1C38-C265-1D41-8899-84D6E3725059}" srcOrd="0" destOrd="0" presId="urn:microsoft.com/office/officeart/2005/8/layout/vProcess5"/>
    <dgm:cxn modelId="{44B2A072-4093-7B4C-852E-C743E89D5505}" type="presOf" srcId="{240844A6-CF53-B14C-8635-06E0783F18B6}" destId="{09EAB498-1F95-6845-9CF6-C3F1C16BA186}" srcOrd="0" destOrd="0" presId="urn:microsoft.com/office/officeart/2005/8/layout/vProcess5"/>
    <dgm:cxn modelId="{F4652F76-509F-474A-B5C2-7E40F1A54B58}" type="presOf" srcId="{4893AE6C-D5FE-DB45-8B08-781D929337B4}" destId="{F3A9BA9B-9FE5-0B44-A5D4-5723D1E13EC2}" srcOrd="1" destOrd="0" presId="urn:microsoft.com/office/officeart/2005/8/layout/vProcess5"/>
    <dgm:cxn modelId="{B36A6979-5D14-0B4C-8245-DECC9FDBBDE6}" srcId="{127D267F-DCCF-2042-B4E0-48CC4B550A8F}" destId="{02547645-3D6B-5B4D-BEEE-CC36C3EDFD9B}" srcOrd="1" destOrd="0" parTransId="{59015469-76F2-F54F-92B2-E2C33B00F59E}" sibTransId="{240844A6-CF53-B14C-8635-06E0783F18B6}"/>
    <dgm:cxn modelId="{597C3C8A-8522-5F47-B430-FEAE242A159B}" srcId="{127D267F-DCCF-2042-B4E0-48CC4B550A8F}" destId="{B246F2E9-39C6-724C-9986-9DFB47DCA11A}" srcOrd="3" destOrd="0" parTransId="{052AD822-6A56-3642-9131-A52000FBBB5A}" sibTransId="{F9981EC2-6794-F042-A96D-E87EB1DA721B}"/>
    <dgm:cxn modelId="{055ED88F-784F-A74D-AB3D-832287FB8E19}" type="presOf" srcId="{02547645-3D6B-5B4D-BEEE-CC36C3EDFD9B}" destId="{479259E0-0823-A047-8C03-CE88E13C4062}" srcOrd="1" destOrd="0" presId="urn:microsoft.com/office/officeart/2005/8/layout/vProcess5"/>
    <dgm:cxn modelId="{B0EED897-9C75-7243-802B-DE5A8B23619B}" type="presOf" srcId="{00F8D042-8463-B04D-8722-8EC8FE1A1174}" destId="{D3E58497-29B7-D84E-A56F-F00D3BBA8929}" srcOrd="0" destOrd="0" presId="urn:microsoft.com/office/officeart/2005/8/layout/vProcess5"/>
    <dgm:cxn modelId="{FED2C9A7-4A24-2D41-8643-ADA0A7EAB342}" type="presOf" srcId="{B4E7FAB9-736D-0F41-A531-62BC45AB6AE5}" destId="{991F9FA8-52D9-1A4D-A6D7-95696DB6CE14}" srcOrd="0" destOrd="0" presId="urn:microsoft.com/office/officeart/2005/8/layout/vProcess5"/>
    <dgm:cxn modelId="{28CA28AD-6482-C142-91B9-C5D35C83A0E2}" srcId="{127D267F-DCCF-2042-B4E0-48CC4B550A8F}" destId="{B4E7FAB9-736D-0F41-A531-62BC45AB6AE5}" srcOrd="2" destOrd="0" parTransId="{F0E6E404-00F7-4042-9DB3-764CB1560118}" sibTransId="{1497BD64-2EEC-A94C-8E54-684BDC778726}"/>
    <dgm:cxn modelId="{ACF2C6B5-E17E-464A-B1CC-E74A20EB306C}" type="presOf" srcId="{4893AE6C-D5FE-DB45-8B08-781D929337B4}" destId="{9E862200-272D-4F41-AAA6-B179BFBE60EA}" srcOrd="0" destOrd="0" presId="urn:microsoft.com/office/officeart/2005/8/layout/vProcess5"/>
    <dgm:cxn modelId="{08CE19D2-442D-6742-A94A-1D266869178F}" type="presOf" srcId="{127D267F-DCCF-2042-B4E0-48CC4B550A8F}" destId="{2D77AC00-46BA-1A41-9F7B-E356F71C9D93}" srcOrd="0" destOrd="0" presId="urn:microsoft.com/office/officeart/2005/8/layout/vProcess5"/>
    <dgm:cxn modelId="{9901ECD5-EB56-D543-97A7-E599031EAA5C}" type="presOf" srcId="{B246F2E9-39C6-724C-9986-9DFB47DCA11A}" destId="{052F42B9-FB25-9E4E-A60C-DC8FCD8CE329}" srcOrd="1" destOrd="0" presId="urn:microsoft.com/office/officeart/2005/8/layout/vProcess5"/>
    <dgm:cxn modelId="{08523DE0-8E53-4142-9533-B5CF07CBDD3B}" type="presOf" srcId="{02547645-3D6B-5B4D-BEEE-CC36C3EDFD9B}" destId="{3F406DAF-6EFD-5947-81ED-7193E3494F86}" srcOrd="0" destOrd="0" presId="urn:microsoft.com/office/officeart/2005/8/layout/vProcess5"/>
    <dgm:cxn modelId="{7DD1BD99-E696-0F4F-8E17-E0EAC8DE9D63}" type="presParOf" srcId="{2D77AC00-46BA-1A41-9F7B-E356F71C9D93}" destId="{0D694DC1-B375-274A-9C71-B6471652A2CA}" srcOrd="0" destOrd="0" presId="urn:microsoft.com/office/officeart/2005/8/layout/vProcess5"/>
    <dgm:cxn modelId="{579708A9-A075-044F-935E-86B63F32EADF}" type="presParOf" srcId="{2D77AC00-46BA-1A41-9F7B-E356F71C9D93}" destId="{9E862200-272D-4F41-AAA6-B179BFBE60EA}" srcOrd="1" destOrd="0" presId="urn:microsoft.com/office/officeart/2005/8/layout/vProcess5"/>
    <dgm:cxn modelId="{AF9A0956-9267-5F43-AB76-CDC5BBD9ACB0}" type="presParOf" srcId="{2D77AC00-46BA-1A41-9F7B-E356F71C9D93}" destId="{3F406DAF-6EFD-5947-81ED-7193E3494F86}" srcOrd="2" destOrd="0" presId="urn:microsoft.com/office/officeart/2005/8/layout/vProcess5"/>
    <dgm:cxn modelId="{53AD2696-5444-0040-8ADE-12822EE99791}" type="presParOf" srcId="{2D77AC00-46BA-1A41-9F7B-E356F71C9D93}" destId="{991F9FA8-52D9-1A4D-A6D7-95696DB6CE14}" srcOrd="3" destOrd="0" presId="urn:microsoft.com/office/officeart/2005/8/layout/vProcess5"/>
    <dgm:cxn modelId="{C19F0483-FF99-014A-B183-B03068DB02C7}" type="presParOf" srcId="{2D77AC00-46BA-1A41-9F7B-E356F71C9D93}" destId="{643B1C38-C265-1D41-8899-84D6E3725059}" srcOrd="4" destOrd="0" presId="urn:microsoft.com/office/officeart/2005/8/layout/vProcess5"/>
    <dgm:cxn modelId="{31D8D948-8DF1-1544-9F7A-DB1614791502}" type="presParOf" srcId="{2D77AC00-46BA-1A41-9F7B-E356F71C9D93}" destId="{D3E58497-29B7-D84E-A56F-F00D3BBA8929}" srcOrd="5" destOrd="0" presId="urn:microsoft.com/office/officeart/2005/8/layout/vProcess5"/>
    <dgm:cxn modelId="{A55AB694-E10C-A144-B8EF-6F54309E9FDB}" type="presParOf" srcId="{2D77AC00-46BA-1A41-9F7B-E356F71C9D93}" destId="{09EAB498-1F95-6845-9CF6-C3F1C16BA186}" srcOrd="6" destOrd="0" presId="urn:microsoft.com/office/officeart/2005/8/layout/vProcess5"/>
    <dgm:cxn modelId="{D7A293F4-5125-A742-9C8B-4C6DD4167F1D}" type="presParOf" srcId="{2D77AC00-46BA-1A41-9F7B-E356F71C9D93}" destId="{EA31CC06-24CD-BB42-B4DA-FB414A28A53D}" srcOrd="7" destOrd="0" presId="urn:microsoft.com/office/officeart/2005/8/layout/vProcess5"/>
    <dgm:cxn modelId="{2FE28FCE-7679-BE4C-8BB7-B0CDD096A13A}" type="presParOf" srcId="{2D77AC00-46BA-1A41-9F7B-E356F71C9D93}" destId="{F3A9BA9B-9FE5-0B44-A5D4-5723D1E13EC2}" srcOrd="8" destOrd="0" presId="urn:microsoft.com/office/officeart/2005/8/layout/vProcess5"/>
    <dgm:cxn modelId="{8F18119B-5493-2845-9E96-0C489767425C}" type="presParOf" srcId="{2D77AC00-46BA-1A41-9F7B-E356F71C9D93}" destId="{479259E0-0823-A047-8C03-CE88E13C4062}" srcOrd="9" destOrd="0" presId="urn:microsoft.com/office/officeart/2005/8/layout/vProcess5"/>
    <dgm:cxn modelId="{72BC9F45-1175-2C47-A139-402867359846}" type="presParOf" srcId="{2D77AC00-46BA-1A41-9F7B-E356F71C9D93}" destId="{59769D4F-7959-D742-9B2C-7A4CF21471B4}" srcOrd="10" destOrd="0" presId="urn:microsoft.com/office/officeart/2005/8/layout/vProcess5"/>
    <dgm:cxn modelId="{B596F1F3-D399-2E4A-9194-9E18A6235F8B}" type="presParOf" srcId="{2D77AC00-46BA-1A41-9F7B-E356F71C9D93}" destId="{052F42B9-FB25-9E4E-A60C-DC8FCD8CE32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EBC625-FE30-B34A-800F-EF36FDA0B41A}"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GB"/>
        </a:p>
      </dgm:t>
    </dgm:pt>
    <dgm:pt modelId="{3EB4CF3F-CDD1-3547-8502-AA20F864C31C}">
      <dgm:prSet phldrT="[Text]"/>
      <dgm:spPr/>
      <dgm:t>
        <a:bodyPr/>
        <a:lstStyle/>
        <a:p>
          <a:r>
            <a:rPr lang="en-GB" b="1" dirty="0">
              <a:solidFill>
                <a:schemeClr val="tx1"/>
              </a:solidFill>
            </a:rPr>
            <a:t>RLE</a:t>
          </a:r>
          <a:endParaRPr lang="en-GB" dirty="0"/>
        </a:p>
      </dgm:t>
    </dgm:pt>
    <dgm:pt modelId="{102695BA-2F8F-2D48-9B66-09BF9A33FDEF}" type="parTrans" cxnId="{B1D51660-6DB0-9D49-870C-274BE5EDD056}">
      <dgm:prSet/>
      <dgm:spPr/>
      <dgm:t>
        <a:bodyPr/>
        <a:lstStyle/>
        <a:p>
          <a:endParaRPr lang="en-GB"/>
        </a:p>
      </dgm:t>
    </dgm:pt>
    <dgm:pt modelId="{258B4FB8-3E44-FB42-A383-AD4E24824BFA}" type="sibTrans" cxnId="{B1D51660-6DB0-9D49-870C-274BE5EDD056}">
      <dgm:prSet/>
      <dgm:spPr/>
      <dgm:t>
        <a:bodyPr/>
        <a:lstStyle/>
        <a:p>
          <a:endParaRPr lang="en-GB"/>
        </a:p>
      </dgm:t>
    </dgm:pt>
    <dgm:pt modelId="{1BC3F389-C78D-034D-A006-38EF532DF7FC}">
      <dgm:prSet/>
      <dgm:spPr/>
      <dgm:t>
        <a:bodyPr/>
        <a:lstStyle/>
        <a:p>
          <a:r>
            <a:rPr lang="en-GB" b="1" dirty="0">
              <a:solidFill>
                <a:schemeClr val="tx1"/>
              </a:solidFill>
            </a:rPr>
            <a:t>PCX</a:t>
          </a:r>
        </a:p>
      </dgm:t>
    </dgm:pt>
    <dgm:pt modelId="{A5C08F95-5D22-4C46-825E-22A9BC9716E4}" type="parTrans" cxnId="{B50A72E6-25DF-8546-A064-451B504A7273}">
      <dgm:prSet/>
      <dgm:spPr/>
      <dgm:t>
        <a:bodyPr/>
        <a:lstStyle/>
        <a:p>
          <a:endParaRPr lang="en-GB"/>
        </a:p>
      </dgm:t>
    </dgm:pt>
    <dgm:pt modelId="{2FAA74E9-89E8-4A47-92C5-8D37523E7CE1}" type="sibTrans" cxnId="{B50A72E6-25DF-8546-A064-451B504A7273}">
      <dgm:prSet/>
      <dgm:spPr/>
      <dgm:t>
        <a:bodyPr/>
        <a:lstStyle/>
        <a:p>
          <a:endParaRPr lang="en-GB"/>
        </a:p>
      </dgm:t>
    </dgm:pt>
    <dgm:pt modelId="{B53EA07C-A9F4-C542-AE81-5A848BF30238}">
      <dgm:prSet/>
      <dgm:spPr/>
      <dgm:t>
        <a:bodyPr/>
        <a:lstStyle/>
        <a:p>
          <a:r>
            <a:rPr lang="en-GB" b="1" dirty="0">
              <a:solidFill>
                <a:schemeClr val="tx1"/>
              </a:solidFill>
            </a:rPr>
            <a:t>BMP</a:t>
          </a:r>
          <a:endParaRPr lang="en-GB" dirty="0">
            <a:solidFill>
              <a:schemeClr val="tx1"/>
            </a:solidFill>
          </a:endParaRPr>
        </a:p>
      </dgm:t>
    </dgm:pt>
    <dgm:pt modelId="{9E2366C5-F554-B841-9ED9-7CF12633950E}" type="parTrans" cxnId="{CD2747CD-8B5D-4B45-9EC3-BC886C1FE3A7}">
      <dgm:prSet/>
      <dgm:spPr/>
      <dgm:t>
        <a:bodyPr/>
        <a:lstStyle/>
        <a:p>
          <a:endParaRPr lang="en-GB"/>
        </a:p>
      </dgm:t>
    </dgm:pt>
    <dgm:pt modelId="{1BA08056-9C74-A640-AECD-D55268C67448}" type="sibTrans" cxnId="{CD2747CD-8B5D-4B45-9EC3-BC886C1FE3A7}">
      <dgm:prSet/>
      <dgm:spPr/>
      <dgm:t>
        <a:bodyPr/>
        <a:lstStyle/>
        <a:p>
          <a:endParaRPr lang="en-GB"/>
        </a:p>
      </dgm:t>
    </dgm:pt>
    <dgm:pt modelId="{1AC770D1-ACE5-7642-8D5F-5756321707B5}">
      <dgm:prSet/>
      <dgm:spPr/>
      <dgm:t>
        <a:bodyPr/>
        <a:lstStyle/>
        <a:p>
          <a:r>
            <a:rPr lang="en-GB" b="1" dirty="0">
              <a:solidFill>
                <a:schemeClr val="tx1"/>
              </a:solidFill>
            </a:rPr>
            <a:t>TGA</a:t>
          </a:r>
          <a:endParaRPr lang="en-GB" dirty="0">
            <a:solidFill>
              <a:schemeClr val="tx1"/>
            </a:solidFill>
          </a:endParaRPr>
        </a:p>
      </dgm:t>
    </dgm:pt>
    <dgm:pt modelId="{0002803D-09B1-4948-8E6C-162801ACB81D}" type="parTrans" cxnId="{8E587372-3495-4E43-A6AA-491D8AE17364}">
      <dgm:prSet/>
      <dgm:spPr/>
      <dgm:t>
        <a:bodyPr/>
        <a:lstStyle/>
        <a:p>
          <a:endParaRPr lang="en-GB"/>
        </a:p>
      </dgm:t>
    </dgm:pt>
    <dgm:pt modelId="{4DEBC572-82AF-0B42-8035-090E52BDC26B}" type="sibTrans" cxnId="{8E587372-3495-4E43-A6AA-491D8AE17364}">
      <dgm:prSet/>
      <dgm:spPr/>
      <dgm:t>
        <a:bodyPr/>
        <a:lstStyle/>
        <a:p>
          <a:endParaRPr lang="en-GB"/>
        </a:p>
      </dgm:t>
    </dgm:pt>
    <dgm:pt modelId="{67584E8D-B8BE-DA41-96C3-2D097A0E702C}">
      <dgm:prSet/>
      <dgm:spPr/>
      <dgm:t>
        <a:bodyPr/>
        <a:lstStyle/>
        <a:p>
          <a:r>
            <a:rPr lang="en-GB" b="1" dirty="0">
              <a:solidFill>
                <a:schemeClr val="tx1"/>
              </a:solidFill>
            </a:rPr>
            <a:t>TIFF</a:t>
          </a:r>
        </a:p>
      </dgm:t>
    </dgm:pt>
    <dgm:pt modelId="{E5871D86-58E1-9541-947A-E87005C10B4E}" type="parTrans" cxnId="{42734846-AE13-564A-8735-5446BCA7383F}">
      <dgm:prSet/>
      <dgm:spPr/>
      <dgm:t>
        <a:bodyPr/>
        <a:lstStyle/>
        <a:p>
          <a:endParaRPr lang="en-GB"/>
        </a:p>
      </dgm:t>
    </dgm:pt>
    <dgm:pt modelId="{6B3D846F-3D12-A645-BAB3-203F7DBED20D}" type="sibTrans" cxnId="{42734846-AE13-564A-8735-5446BCA7383F}">
      <dgm:prSet/>
      <dgm:spPr/>
      <dgm:t>
        <a:bodyPr/>
        <a:lstStyle/>
        <a:p>
          <a:endParaRPr lang="en-GB"/>
        </a:p>
      </dgm:t>
    </dgm:pt>
    <dgm:pt modelId="{E22F6D89-0F97-1149-8309-E328A3627572}">
      <dgm:prSet/>
      <dgm:spPr/>
      <dgm:t>
        <a:bodyPr/>
        <a:lstStyle/>
        <a:p>
          <a:r>
            <a:rPr lang="en-GB" b="1" dirty="0">
              <a:solidFill>
                <a:schemeClr val="tx1"/>
              </a:solidFill>
            </a:rPr>
            <a:t>Area image compression</a:t>
          </a:r>
        </a:p>
      </dgm:t>
    </dgm:pt>
    <dgm:pt modelId="{3A9DD67E-7C23-7942-84D2-9097A9629A07}" type="parTrans" cxnId="{32E5A323-EB11-B140-8B25-D21F359CB43C}">
      <dgm:prSet/>
      <dgm:spPr/>
      <dgm:t>
        <a:bodyPr/>
        <a:lstStyle/>
        <a:p>
          <a:endParaRPr lang="en-GB"/>
        </a:p>
      </dgm:t>
    </dgm:pt>
    <dgm:pt modelId="{78D53607-434A-0642-8E2E-548350E5969E}" type="sibTrans" cxnId="{32E5A323-EB11-B140-8B25-D21F359CB43C}">
      <dgm:prSet/>
      <dgm:spPr/>
      <dgm:t>
        <a:bodyPr/>
        <a:lstStyle/>
        <a:p>
          <a:endParaRPr lang="en-GB"/>
        </a:p>
      </dgm:t>
    </dgm:pt>
    <dgm:pt modelId="{AB821720-9FCD-404C-B9E5-0351439557D7}">
      <dgm:prSet/>
      <dgm:spPr/>
      <dgm:t>
        <a:bodyPr/>
        <a:lstStyle/>
        <a:p>
          <a:r>
            <a:rPr lang="en-GB" b="1" dirty="0">
              <a:solidFill>
                <a:schemeClr val="tx1"/>
              </a:solidFill>
            </a:rPr>
            <a:t>DPCM</a:t>
          </a:r>
          <a:r>
            <a:rPr lang="en-GB" dirty="0">
              <a:solidFill>
                <a:schemeClr val="tx1"/>
              </a:solidFill>
            </a:rPr>
            <a:t> &amp; </a:t>
          </a:r>
          <a:r>
            <a:rPr lang="en-GB" b="1" dirty="0">
              <a:solidFill>
                <a:schemeClr val="tx1"/>
              </a:solidFill>
            </a:rPr>
            <a:t>Predictive Coding</a:t>
          </a:r>
        </a:p>
      </dgm:t>
    </dgm:pt>
    <dgm:pt modelId="{FB8F2457-B3F1-5143-8138-2ABC6C7C6608}" type="parTrans" cxnId="{80492189-7FCD-E747-A160-979697FEA7DF}">
      <dgm:prSet/>
      <dgm:spPr/>
      <dgm:t>
        <a:bodyPr/>
        <a:lstStyle/>
        <a:p>
          <a:endParaRPr lang="en-GB"/>
        </a:p>
      </dgm:t>
    </dgm:pt>
    <dgm:pt modelId="{E72D79A6-6407-454F-A262-1E77DA005319}" type="sibTrans" cxnId="{80492189-7FCD-E747-A160-979697FEA7DF}">
      <dgm:prSet/>
      <dgm:spPr/>
      <dgm:t>
        <a:bodyPr/>
        <a:lstStyle/>
        <a:p>
          <a:endParaRPr lang="en-GB"/>
        </a:p>
      </dgm:t>
    </dgm:pt>
    <dgm:pt modelId="{822DEE3A-C53A-6D42-AF15-C10F8E55402B}">
      <dgm:prSet/>
      <dgm:spPr/>
      <dgm:t>
        <a:bodyPr/>
        <a:lstStyle/>
        <a:p>
          <a:r>
            <a:rPr lang="en-GB" b="1" dirty="0">
              <a:solidFill>
                <a:schemeClr val="tx1"/>
              </a:solidFill>
            </a:rPr>
            <a:t>Entropy encoding</a:t>
          </a:r>
        </a:p>
      </dgm:t>
    </dgm:pt>
    <dgm:pt modelId="{7E436B9F-391F-3042-8E46-CBC857B90F05}" type="parTrans" cxnId="{3AEE9443-6F72-104D-B350-58F7F45CFBA9}">
      <dgm:prSet/>
      <dgm:spPr/>
      <dgm:t>
        <a:bodyPr/>
        <a:lstStyle/>
        <a:p>
          <a:endParaRPr lang="en-GB"/>
        </a:p>
      </dgm:t>
    </dgm:pt>
    <dgm:pt modelId="{2A9F168E-116B-CE43-8605-E58D50FC0048}" type="sibTrans" cxnId="{3AEE9443-6F72-104D-B350-58F7F45CFBA9}">
      <dgm:prSet/>
      <dgm:spPr/>
      <dgm:t>
        <a:bodyPr/>
        <a:lstStyle/>
        <a:p>
          <a:endParaRPr lang="en-GB"/>
        </a:p>
      </dgm:t>
    </dgm:pt>
    <dgm:pt modelId="{CF180890-9066-BD44-9141-CB40417374FB}">
      <dgm:prSet/>
      <dgm:spPr/>
      <dgm:t>
        <a:bodyPr/>
        <a:lstStyle/>
        <a:p>
          <a:r>
            <a:rPr lang="en-GB" b="1" dirty="0">
              <a:solidFill>
                <a:schemeClr val="tx1"/>
              </a:solidFill>
            </a:rPr>
            <a:t>LZW</a:t>
          </a:r>
        </a:p>
      </dgm:t>
    </dgm:pt>
    <dgm:pt modelId="{90B24EE8-5E60-B44E-9FDD-62CC74D8C931}" type="parTrans" cxnId="{8B73578C-44D1-CC40-8DA2-2047293CD136}">
      <dgm:prSet/>
      <dgm:spPr/>
      <dgm:t>
        <a:bodyPr/>
        <a:lstStyle/>
        <a:p>
          <a:endParaRPr lang="en-GB"/>
        </a:p>
      </dgm:t>
    </dgm:pt>
    <dgm:pt modelId="{FD759D4A-AFBE-F34A-B351-A52653382344}" type="sibTrans" cxnId="{8B73578C-44D1-CC40-8DA2-2047293CD136}">
      <dgm:prSet/>
      <dgm:spPr/>
      <dgm:t>
        <a:bodyPr/>
        <a:lstStyle/>
        <a:p>
          <a:endParaRPr lang="en-GB"/>
        </a:p>
      </dgm:t>
    </dgm:pt>
    <dgm:pt modelId="{FA9A06A4-DDCA-9E4B-B239-038710FFCAE0}">
      <dgm:prSet/>
      <dgm:spPr/>
      <dgm:t>
        <a:bodyPr/>
        <a:lstStyle/>
        <a:p>
          <a:r>
            <a:rPr lang="en-GB" b="1" dirty="0">
              <a:solidFill>
                <a:schemeClr val="tx1"/>
              </a:solidFill>
            </a:rPr>
            <a:t>GIF</a:t>
          </a:r>
          <a:endParaRPr lang="en-GB" dirty="0">
            <a:solidFill>
              <a:schemeClr val="tx1"/>
            </a:solidFill>
          </a:endParaRPr>
        </a:p>
      </dgm:t>
    </dgm:pt>
    <dgm:pt modelId="{A953D26B-DE3A-AE4D-A59E-6EE35B831468}" type="parTrans" cxnId="{930B7DDE-3F92-E645-AD15-0669CB3DC829}">
      <dgm:prSet/>
      <dgm:spPr/>
      <dgm:t>
        <a:bodyPr/>
        <a:lstStyle/>
        <a:p>
          <a:endParaRPr lang="en-GB"/>
        </a:p>
      </dgm:t>
    </dgm:pt>
    <dgm:pt modelId="{082CED65-1B6E-5D4A-944E-712D62EBF432}" type="sibTrans" cxnId="{930B7DDE-3F92-E645-AD15-0669CB3DC829}">
      <dgm:prSet/>
      <dgm:spPr/>
      <dgm:t>
        <a:bodyPr/>
        <a:lstStyle/>
        <a:p>
          <a:endParaRPr lang="en-GB"/>
        </a:p>
      </dgm:t>
    </dgm:pt>
    <dgm:pt modelId="{421F28DF-2C3C-6146-A917-F6C6B80776AB}">
      <dgm:prSet/>
      <dgm:spPr/>
      <dgm:t>
        <a:bodyPr/>
        <a:lstStyle/>
        <a:p>
          <a:r>
            <a:rPr lang="en-GB" b="1" dirty="0">
              <a:solidFill>
                <a:schemeClr val="tx1"/>
              </a:solidFill>
            </a:rPr>
            <a:t>TIFF</a:t>
          </a:r>
        </a:p>
      </dgm:t>
    </dgm:pt>
    <dgm:pt modelId="{74370875-3F0F-2C4B-911F-BA71CB804318}" type="parTrans" cxnId="{BCEA0E32-4663-A94F-A8A4-6CCDEF8AB8E0}">
      <dgm:prSet/>
      <dgm:spPr/>
      <dgm:t>
        <a:bodyPr/>
        <a:lstStyle/>
        <a:p>
          <a:endParaRPr lang="en-GB"/>
        </a:p>
      </dgm:t>
    </dgm:pt>
    <dgm:pt modelId="{CF4F4F21-5573-C74B-ACB5-682AAA2684C6}" type="sibTrans" cxnId="{BCEA0E32-4663-A94F-A8A4-6CCDEF8AB8E0}">
      <dgm:prSet/>
      <dgm:spPr/>
      <dgm:t>
        <a:bodyPr/>
        <a:lstStyle/>
        <a:p>
          <a:endParaRPr lang="en-GB"/>
        </a:p>
      </dgm:t>
    </dgm:pt>
    <dgm:pt modelId="{2E3455CB-9124-4F45-9129-000AD0F9BCB3}">
      <dgm:prSet/>
      <dgm:spPr/>
      <dgm:t>
        <a:bodyPr/>
        <a:lstStyle/>
        <a:p>
          <a:r>
            <a:rPr lang="en-GB" b="1" dirty="0">
              <a:solidFill>
                <a:schemeClr val="tx1"/>
              </a:solidFill>
            </a:rPr>
            <a:t>Deflation</a:t>
          </a:r>
          <a:endParaRPr lang="en-GB" dirty="0">
            <a:solidFill>
              <a:schemeClr val="tx1"/>
            </a:solidFill>
          </a:endParaRPr>
        </a:p>
      </dgm:t>
    </dgm:pt>
    <dgm:pt modelId="{F2EB5559-E562-B242-A929-CF1DCF582A51}" type="parTrans" cxnId="{C5EB3A8B-D24B-DC45-9900-67D6F5D6FF5D}">
      <dgm:prSet/>
      <dgm:spPr/>
      <dgm:t>
        <a:bodyPr/>
        <a:lstStyle/>
        <a:p>
          <a:endParaRPr lang="en-GB"/>
        </a:p>
      </dgm:t>
    </dgm:pt>
    <dgm:pt modelId="{28DB4B87-61D0-7E40-BB3B-DB46D6E4A31C}" type="sibTrans" cxnId="{C5EB3A8B-D24B-DC45-9900-67D6F5D6FF5D}">
      <dgm:prSet/>
      <dgm:spPr/>
      <dgm:t>
        <a:bodyPr/>
        <a:lstStyle/>
        <a:p>
          <a:endParaRPr lang="en-GB"/>
        </a:p>
      </dgm:t>
    </dgm:pt>
    <dgm:pt modelId="{6B1CD92F-8953-1144-A532-C743E0349AED}">
      <dgm:prSet/>
      <dgm:spPr/>
      <dgm:t>
        <a:bodyPr/>
        <a:lstStyle/>
        <a:p>
          <a:r>
            <a:rPr lang="en-GB" b="1" dirty="0">
              <a:solidFill>
                <a:schemeClr val="tx1"/>
              </a:solidFill>
            </a:rPr>
            <a:t>PNG</a:t>
          </a:r>
          <a:endParaRPr lang="en-GB" dirty="0">
            <a:solidFill>
              <a:schemeClr val="tx1"/>
            </a:solidFill>
          </a:endParaRPr>
        </a:p>
      </dgm:t>
    </dgm:pt>
    <dgm:pt modelId="{536F66D0-EF03-044F-9A88-61D7EB68E5B7}" type="parTrans" cxnId="{A310FE98-4B04-DF49-BB28-9CFC984DAF86}">
      <dgm:prSet/>
      <dgm:spPr/>
      <dgm:t>
        <a:bodyPr/>
        <a:lstStyle/>
        <a:p>
          <a:endParaRPr lang="en-GB"/>
        </a:p>
      </dgm:t>
    </dgm:pt>
    <dgm:pt modelId="{A24F86F4-D1E6-6641-9828-875196A8A763}" type="sibTrans" cxnId="{A310FE98-4B04-DF49-BB28-9CFC984DAF86}">
      <dgm:prSet/>
      <dgm:spPr/>
      <dgm:t>
        <a:bodyPr/>
        <a:lstStyle/>
        <a:p>
          <a:endParaRPr lang="en-GB"/>
        </a:p>
      </dgm:t>
    </dgm:pt>
    <dgm:pt modelId="{5C0105AE-0FFC-5C49-B6AD-2B0A8E8A9DC9}">
      <dgm:prSet/>
      <dgm:spPr/>
      <dgm:t>
        <a:bodyPr/>
        <a:lstStyle/>
        <a:p>
          <a:r>
            <a:rPr lang="en-GB" b="1" dirty="0">
              <a:solidFill>
                <a:schemeClr val="tx1"/>
              </a:solidFill>
            </a:rPr>
            <a:t>MNG</a:t>
          </a:r>
          <a:endParaRPr lang="en-GB" dirty="0">
            <a:solidFill>
              <a:schemeClr val="tx1"/>
            </a:solidFill>
          </a:endParaRPr>
        </a:p>
      </dgm:t>
    </dgm:pt>
    <dgm:pt modelId="{6B333BE8-7300-634F-B1D6-5B91456326FE}" type="parTrans" cxnId="{BC713E26-1BAE-8149-95C2-70FDB400285C}">
      <dgm:prSet/>
      <dgm:spPr/>
      <dgm:t>
        <a:bodyPr/>
        <a:lstStyle/>
        <a:p>
          <a:endParaRPr lang="en-GB"/>
        </a:p>
      </dgm:t>
    </dgm:pt>
    <dgm:pt modelId="{DD5C36A3-E532-C74A-BF52-0F9B58615381}" type="sibTrans" cxnId="{BC713E26-1BAE-8149-95C2-70FDB400285C}">
      <dgm:prSet/>
      <dgm:spPr/>
      <dgm:t>
        <a:bodyPr/>
        <a:lstStyle/>
        <a:p>
          <a:endParaRPr lang="en-GB"/>
        </a:p>
      </dgm:t>
    </dgm:pt>
    <dgm:pt modelId="{B4D7DDF0-52E7-5645-8105-DEE9D2AD2E25}">
      <dgm:prSet/>
      <dgm:spPr/>
      <dgm:t>
        <a:bodyPr/>
        <a:lstStyle/>
        <a:p>
          <a:r>
            <a:rPr lang="en-GB" b="1" dirty="0">
              <a:solidFill>
                <a:schemeClr val="tx1"/>
              </a:solidFill>
            </a:rPr>
            <a:t>TIFF</a:t>
          </a:r>
        </a:p>
      </dgm:t>
    </dgm:pt>
    <dgm:pt modelId="{C8E9C39B-C395-194B-87A1-B3A6E846A15A}" type="parTrans" cxnId="{176E82A2-5B32-9841-A4A8-94B16561B1AB}">
      <dgm:prSet/>
      <dgm:spPr/>
      <dgm:t>
        <a:bodyPr/>
        <a:lstStyle/>
        <a:p>
          <a:endParaRPr lang="en-GB"/>
        </a:p>
      </dgm:t>
    </dgm:pt>
    <dgm:pt modelId="{72C72231-9BB8-A647-8A7E-810311028164}" type="sibTrans" cxnId="{176E82A2-5B32-9841-A4A8-94B16561B1AB}">
      <dgm:prSet/>
      <dgm:spPr/>
      <dgm:t>
        <a:bodyPr/>
        <a:lstStyle/>
        <a:p>
          <a:endParaRPr lang="en-GB"/>
        </a:p>
      </dgm:t>
    </dgm:pt>
    <dgm:pt modelId="{26B99234-3612-1E49-B94F-70B932D1144A}">
      <dgm:prSet/>
      <dgm:spPr/>
      <dgm:t>
        <a:bodyPr/>
        <a:lstStyle/>
        <a:p>
          <a:r>
            <a:rPr lang="en-GB" b="1" dirty="0">
              <a:solidFill>
                <a:schemeClr val="tx1"/>
              </a:solidFill>
            </a:rPr>
            <a:t>Chain codes</a:t>
          </a:r>
        </a:p>
      </dgm:t>
    </dgm:pt>
    <dgm:pt modelId="{5F2EF62A-74FB-1A4E-87D3-52ACC4AAD30A}" type="parTrans" cxnId="{A91FC1A4-5566-AA44-B976-1294AB8E2AC8}">
      <dgm:prSet/>
      <dgm:spPr/>
      <dgm:t>
        <a:bodyPr/>
        <a:lstStyle/>
        <a:p>
          <a:endParaRPr lang="en-GB"/>
        </a:p>
      </dgm:t>
    </dgm:pt>
    <dgm:pt modelId="{A3C77BCF-9314-3A4A-A992-6E686E6279E3}" type="sibTrans" cxnId="{A91FC1A4-5566-AA44-B976-1294AB8E2AC8}">
      <dgm:prSet/>
      <dgm:spPr/>
      <dgm:t>
        <a:bodyPr/>
        <a:lstStyle/>
        <a:p>
          <a:endParaRPr lang="en-GB"/>
        </a:p>
      </dgm:t>
    </dgm:pt>
    <dgm:pt modelId="{F044014B-57A9-264C-BD8C-BCBF7196D7FE}" type="pres">
      <dgm:prSet presAssocID="{10EBC625-FE30-B34A-800F-EF36FDA0B41A}" presName="diagram" presStyleCnt="0">
        <dgm:presLayoutVars>
          <dgm:chPref val="1"/>
          <dgm:dir/>
          <dgm:animOne val="branch"/>
          <dgm:animLvl val="lvl"/>
          <dgm:resizeHandles/>
        </dgm:presLayoutVars>
      </dgm:prSet>
      <dgm:spPr/>
    </dgm:pt>
    <dgm:pt modelId="{7B049F58-8725-FE46-9009-5E25536495CC}" type="pres">
      <dgm:prSet presAssocID="{3EB4CF3F-CDD1-3547-8502-AA20F864C31C}" presName="root" presStyleCnt="0"/>
      <dgm:spPr/>
    </dgm:pt>
    <dgm:pt modelId="{83CC80AA-E677-6E49-9708-866AAABBA215}" type="pres">
      <dgm:prSet presAssocID="{3EB4CF3F-CDD1-3547-8502-AA20F864C31C}" presName="rootComposite" presStyleCnt="0"/>
      <dgm:spPr/>
    </dgm:pt>
    <dgm:pt modelId="{B26E08C9-C8AF-9644-AEFF-9938C9BE44E7}" type="pres">
      <dgm:prSet presAssocID="{3EB4CF3F-CDD1-3547-8502-AA20F864C31C}" presName="rootText" presStyleLbl="node1" presStyleIdx="0" presStyleCnt="7"/>
      <dgm:spPr/>
    </dgm:pt>
    <dgm:pt modelId="{C11B4172-2642-7440-9040-A88454864357}" type="pres">
      <dgm:prSet presAssocID="{3EB4CF3F-CDD1-3547-8502-AA20F864C31C}" presName="rootConnector" presStyleLbl="node1" presStyleIdx="0" presStyleCnt="7"/>
      <dgm:spPr/>
    </dgm:pt>
    <dgm:pt modelId="{3B83C2B9-ECEB-9C43-80B1-4DFF8D87C80E}" type="pres">
      <dgm:prSet presAssocID="{3EB4CF3F-CDD1-3547-8502-AA20F864C31C}" presName="childShape" presStyleCnt="0"/>
      <dgm:spPr/>
    </dgm:pt>
    <dgm:pt modelId="{F547D41B-0627-4749-8D1B-12DCA83FE2D7}" type="pres">
      <dgm:prSet presAssocID="{A5C08F95-5D22-4C46-825E-22A9BC9716E4}" presName="Name13" presStyleLbl="parChTrans1D2" presStyleIdx="0" presStyleCnt="9"/>
      <dgm:spPr/>
    </dgm:pt>
    <dgm:pt modelId="{15964BC6-0F8E-EF42-8101-8939DBE05DF6}" type="pres">
      <dgm:prSet presAssocID="{1BC3F389-C78D-034D-A006-38EF532DF7FC}" presName="childText" presStyleLbl="bgAcc1" presStyleIdx="0" presStyleCnt="9">
        <dgm:presLayoutVars>
          <dgm:bulletEnabled val="1"/>
        </dgm:presLayoutVars>
      </dgm:prSet>
      <dgm:spPr/>
    </dgm:pt>
    <dgm:pt modelId="{6699C0D5-5BA7-8144-8E3C-23C662AC8D92}" type="pres">
      <dgm:prSet presAssocID="{9E2366C5-F554-B841-9ED9-7CF12633950E}" presName="Name13" presStyleLbl="parChTrans1D2" presStyleIdx="1" presStyleCnt="9"/>
      <dgm:spPr/>
    </dgm:pt>
    <dgm:pt modelId="{585738BA-EF93-3E47-BE2B-C8A5FDF424FA}" type="pres">
      <dgm:prSet presAssocID="{B53EA07C-A9F4-C542-AE81-5A848BF30238}" presName="childText" presStyleLbl="bgAcc1" presStyleIdx="1" presStyleCnt="9">
        <dgm:presLayoutVars>
          <dgm:bulletEnabled val="1"/>
        </dgm:presLayoutVars>
      </dgm:prSet>
      <dgm:spPr/>
    </dgm:pt>
    <dgm:pt modelId="{271BC25E-C558-4045-8866-545E1AEAF57E}" type="pres">
      <dgm:prSet presAssocID="{0002803D-09B1-4948-8E6C-162801ACB81D}" presName="Name13" presStyleLbl="parChTrans1D2" presStyleIdx="2" presStyleCnt="9"/>
      <dgm:spPr/>
    </dgm:pt>
    <dgm:pt modelId="{7FCD2864-3EF5-2A48-A125-5973D2A391F2}" type="pres">
      <dgm:prSet presAssocID="{1AC770D1-ACE5-7642-8D5F-5756321707B5}" presName="childText" presStyleLbl="bgAcc1" presStyleIdx="2" presStyleCnt="9">
        <dgm:presLayoutVars>
          <dgm:bulletEnabled val="1"/>
        </dgm:presLayoutVars>
      </dgm:prSet>
      <dgm:spPr/>
    </dgm:pt>
    <dgm:pt modelId="{7663DBD0-3251-D744-A64F-B293E67D2754}" type="pres">
      <dgm:prSet presAssocID="{E5871D86-58E1-9541-947A-E87005C10B4E}" presName="Name13" presStyleLbl="parChTrans1D2" presStyleIdx="3" presStyleCnt="9"/>
      <dgm:spPr/>
    </dgm:pt>
    <dgm:pt modelId="{8701DA63-DC46-2F4A-9FC8-12E03E811991}" type="pres">
      <dgm:prSet presAssocID="{67584E8D-B8BE-DA41-96C3-2D097A0E702C}" presName="childText" presStyleLbl="bgAcc1" presStyleIdx="3" presStyleCnt="9">
        <dgm:presLayoutVars>
          <dgm:bulletEnabled val="1"/>
        </dgm:presLayoutVars>
      </dgm:prSet>
      <dgm:spPr/>
    </dgm:pt>
    <dgm:pt modelId="{6F5DBDF4-DDD1-8C40-AF82-43082DD5FBF6}" type="pres">
      <dgm:prSet presAssocID="{E22F6D89-0F97-1149-8309-E328A3627572}" presName="root" presStyleCnt="0"/>
      <dgm:spPr/>
    </dgm:pt>
    <dgm:pt modelId="{A7D6FA1C-6F5A-4045-BC38-D3A5A758A29D}" type="pres">
      <dgm:prSet presAssocID="{E22F6D89-0F97-1149-8309-E328A3627572}" presName="rootComposite" presStyleCnt="0"/>
      <dgm:spPr/>
    </dgm:pt>
    <dgm:pt modelId="{1A92839C-6D54-3342-968F-35754552B026}" type="pres">
      <dgm:prSet presAssocID="{E22F6D89-0F97-1149-8309-E328A3627572}" presName="rootText" presStyleLbl="node1" presStyleIdx="1" presStyleCnt="7"/>
      <dgm:spPr/>
    </dgm:pt>
    <dgm:pt modelId="{ECB62FB0-F1CF-F346-91B4-7F2AB10CBCD0}" type="pres">
      <dgm:prSet presAssocID="{E22F6D89-0F97-1149-8309-E328A3627572}" presName="rootConnector" presStyleLbl="node1" presStyleIdx="1" presStyleCnt="7"/>
      <dgm:spPr/>
    </dgm:pt>
    <dgm:pt modelId="{E35C7F22-6C62-D441-8C1E-75B6B44E635D}" type="pres">
      <dgm:prSet presAssocID="{E22F6D89-0F97-1149-8309-E328A3627572}" presName="childShape" presStyleCnt="0"/>
      <dgm:spPr/>
    </dgm:pt>
    <dgm:pt modelId="{496F2203-72EC-EA4C-A961-95B7D98685F2}" type="pres">
      <dgm:prSet presAssocID="{AB821720-9FCD-404C-B9E5-0351439557D7}" presName="root" presStyleCnt="0"/>
      <dgm:spPr/>
    </dgm:pt>
    <dgm:pt modelId="{B7420141-DB7D-1A41-B500-120FE27C2FB3}" type="pres">
      <dgm:prSet presAssocID="{AB821720-9FCD-404C-B9E5-0351439557D7}" presName="rootComposite" presStyleCnt="0"/>
      <dgm:spPr/>
    </dgm:pt>
    <dgm:pt modelId="{654F43A2-60EB-AC4D-9227-9A222166C6E8}" type="pres">
      <dgm:prSet presAssocID="{AB821720-9FCD-404C-B9E5-0351439557D7}" presName="rootText" presStyleLbl="node1" presStyleIdx="2" presStyleCnt="7"/>
      <dgm:spPr/>
    </dgm:pt>
    <dgm:pt modelId="{E9396494-4651-924A-8C20-84BEB5431FC2}" type="pres">
      <dgm:prSet presAssocID="{AB821720-9FCD-404C-B9E5-0351439557D7}" presName="rootConnector" presStyleLbl="node1" presStyleIdx="2" presStyleCnt="7"/>
      <dgm:spPr/>
    </dgm:pt>
    <dgm:pt modelId="{F22A4F36-B840-F14A-AAC6-D6F90FC88FD2}" type="pres">
      <dgm:prSet presAssocID="{AB821720-9FCD-404C-B9E5-0351439557D7}" presName="childShape" presStyleCnt="0"/>
      <dgm:spPr/>
    </dgm:pt>
    <dgm:pt modelId="{0CA48FD4-C03B-6644-B8C1-97D885AA5FCA}" type="pres">
      <dgm:prSet presAssocID="{822DEE3A-C53A-6D42-AF15-C10F8E55402B}" presName="root" presStyleCnt="0"/>
      <dgm:spPr/>
    </dgm:pt>
    <dgm:pt modelId="{0C3CFF8F-DFC9-2247-9698-70F268C4E3A9}" type="pres">
      <dgm:prSet presAssocID="{822DEE3A-C53A-6D42-AF15-C10F8E55402B}" presName="rootComposite" presStyleCnt="0"/>
      <dgm:spPr/>
    </dgm:pt>
    <dgm:pt modelId="{092F6989-6C4B-054E-BE39-A8035484C06E}" type="pres">
      <dgm:prSet presAssocID="{822DEE3A-C53A-6D42-AF15-C10F8E55402B}" presName="rootText" presStyleLbl="node1" presStyleIdx="3" presStyleCnt="7"/>
      <dgm:spPr/>
    </dgm:pt>
    <dgm:pt modelId="{65EBC305-DC58-BD45-9333-81FC2F72CE7A}" type="pres">
      <dgm:prSet presAssocID="{822DEE3A-C53A-6D42-AF15-C10F8E55402B}" presName="rootConnector" presStyleLbl="node1" presStyleIdx="3" presStyleCnt="7"/>
      <dgm:spPr/>
    </dgm:pt>
    <dgm:pt modelId="{7A78ADCE-8C96-A140-96BF-7630CE3A7925}" type="pres">
      <dgm:prSet presAssocID="{822DEE3A-C53A-6D42-AF15-C10F8E55402B}" presName="childShape" presStyleCnt="0"/>
      <dgm:spPr/>
    </dgm:pt>
    <dgm:pt modelId="{4AF09228-C9FB-C94A-B20B-21EEC4432D22}" type="pres">
      <dgm:prSet presAssocID="{CF180890-9066-BD44-9141-CB40417374FB}" presName="root" presStyleCnt="0"/>
      <dgm:spPr/>
    </dgm:pt>
    <dgm:pt modelId="{45B8D987-7D51-454D-9633-5B9B3E5971E3}" type="pres">
      <dgm:prSet presAssocID="{CF180890-9066-BD44-9141-CB40417374FB}" presName="rootComposite" presStyleCnt="0"/>
      <dgm:spPr/>
    </dgm:pt>
    <dgm:pt modelId="{42AD44F2-2C41-384A-8889-6E63F2D8FA6B}" type="pres">
      <dgm:prSet presAssocID="{CF180890-9066-BD44-9141-CB40417374FB}" presName="rootText" presStyleLbl="node1" presStyleIdx="4" presStyleCnt="7"/>
      <dgm:spPr/>
    </dgm:pt>
    <dgm:pt modelId="{7026214A-8E7E-F54F-8728-08B0D766BDD1}" type="pres">
      <dgm:prSet presAssocID="{CF180890-9066-BD44-9141-CB40417374FB}" presName="rootConnector" presStyleLbl="node1" presStyleIdx="4" presStyleCnt="7"/>
      <dgm:spPr/>
    </dgm:pt>
    <dgm:pt modelId="{37E383DF-9A4D-C64F-82D7-DCC6263C87C5}" type="pres">
      <dgm:prSet presAssocID="{CF180890-9066-BD44-9141-CB40417374FB}" presName="childShape" presStyleCnt="0"/>
      <dgm:spPr/>
    </dgm:pt>
    <dgm:pt modelId="{A49A5872-6F5E-0B41-9B0B-2CD7246C3111}" type="pres">
      <dgm:prSet presAssocID="{A953D26B-DE3A-AE4D-A59E-6EE35B831468}" presName="Name13" presStyleLbl="parChTrans1D2" presStyleIdx="4" presStyleCnt="9"/>
      <dgm:spPr/>
    </dgm:pt>
    <dgm:pt modelId="{5C5BDED4-1E42-CF46-9AD2-7F5923FBF3CD}" type="pres">
      <dgm:prSet presAssocID="{FA9A06A4-DDCA-9E4B-B239-038710FFCAE0}" presName="childText" presStyleLbl="bgAcc1" presStyleIdx="4" presStyleCnt="9">
        <dgm:presLayoutVars>
          <dgm:bulletEnabled val="1"/>
        </dgm:presLayoutVars>
      </dgm:prSet>
      <dgm:spPr/>
    </dgm:pt>
    <dgm:pt modelId="{05065D1D-514C-8641-8AC4-2D83B7AE0E98}" type="pres">
      <dgm:prSet presAssocID="{74370875-3F0F-2C4B-911F-BA71CB804318}" presName="Name13" presStyleLbl="parChTrans1D2" presStyleIdx="5" presStyleCnt="9"/>
      <dgm:spPr/>
    </dgm:pt>
    <dgm:pt modelId="{65C72AFB-AC8C-B841-AB2A-1C7F315E8618}" type="pres">
      <dgm:prSet presAssocID="{421F28DF-2C3C-6146-A917-F6C6B80776AB}" presName="childText" presStyleLbl="bgAcc1" presStyleIdx="5" presStyleCnt="9">
        <dgm:presLayoutVars>
          <dgm:bulletEnabled val="1"/>
        </dgm:presLayoutVars>
      </dgm:prSet>
      <dgm:spPr/>
    </dgm:pt>
    <dgm:pt modelId="{B5136273-F9C1-134A-A33A-57EF85090ABA}" type="pres">
      <dgm:prSet presAssocID="{2E3455CB-9124-4F45-9129-000AD0F9BCB3}" presName="root" presStyleCnt="0"/>
      <dgm:spPr/>
    </dgm:pt>
    <dgm:pt modelId="{8CCC02FE-FD51-EC46-9271-BA05828F7FF1}" type="pres">
      <dgm:prSet presAssocID="{2E3455CB-9124-4F45-9129-000AD0F9BCB3}" presName="rootComposite" presStyleCnt="0"/>
      <dgm:spPr/>
    </dgm:pt>
    <dgm:pt modelId="{87B28AFA-98EF-114A-9586-9FD486A905FE}" type="pres">
      <dgm:prSet presAssocID="{2E3455CB-9124-4F45-9129-000AD0F9BCB3}" presName="rootText" presStyleLbl="node1" presStyleIdx="5" presStyleCnt="7"/>
      <dgm:spPr/>
    </dgm:pt>
    <dgm:pt modelId="{801F2F91-3BC6-374B-B363-62FDDC3AAC50}" type="pres">
      <dgm:prSet presAssocID="{2E3455CB-9124-4F45-9129-000AD0F9BCB3}" presName="rootConnector" presStyleLbl="node1" presStyleIdx="5" presStyleCnt="7"/>
      <dgm:spPr/>
    </dgm:pt>
    <dgm:pt modelId="{5366DF09-9556-FC47-B937-3EAE771C3F58}" type="pres">
      <dgm:prSet presAssocID="{2E3455CB-9124-4F45-9129-000AD0F9BCB3}" presName="childShape" presStyleCnt="0"/>
      <dgm:spPr/>
    </dgm:pt>
    <dgm:pt modelId="{45591E40-F906-C24E-89F5-28988E48BB86}" type="pres">
      <dgm:prSet presAssocID="{536F66D0-EF03-044F-9A88-61D7EB68E5B7}" presName="Name13" presStyleLbl="parChTrans1D2" presStyleIdx="6" presStyleCnt="9"/>
      <dgm:spPr/>
    </dgm:pt>
    <dgm:pt modelId="{08F1540E-7769-8B43-83D3-871F48B65775}" type="pres">
      <dgm:prSet presAssocID="{6B1CD92F-8953-1144-A532-C743E0349AED}" presName="childText" presStyleLbl="bgAcc1" presStyleIdx="6" presStyleCnt="9">
        <dgm:presLayoutVars>
          <dgm:bulletEnabled val="1"/>
        </dgm:presLayoutVars>
      </dgm:prSet>
      <dgm:spPr/>
    </dgm:pt>
    <dgm:pt modelId="{9D41BE24-CF9C-A643-9D26-B824BBCC5A61}" type="pres">
      <dgm:prSet presAssocID="{6B333BE8-7300-634F-B1D6-5B91456326FE}" presName="Name13" presStyleLbl="parChTrans1D2" presStyleIdx="7" presStyleCnt="9"/>
      <dgm:spPr/>
    </dgm:pt>
    <dgm:pt modelId="{317F6E17-5627-6740-A411-D1F75625ECC0}" type="pres">
      <dgm:prSet presAssocID="{5C0105AE-0FFC-5C49-B6AD-2B0A8E8A9DC9}" presName="childText" presStyleLbl="bgAcc1" presStyleIdx="7" presStyleCnt="9">
        <dgm:presLayoutVars>
          <dgm:bulletEnabled val="1"/>
        </dgm:presLayoutVars>
      </dgm:prSet>
      <dgm:spPr/>
    </dgm:pt>
    <dgm:pt modelId="{2BDD8DE2-892A-C949-ACFD-3F7A81A23A06}" type="pres">
      <dgm:prSet presAssocID="{C8E9C39B-C395-194B-87A1-B3A6E846A15A}" presName="Name13" presStyleLbl="parChTrans1D2" presStyleIdx="8" presStyleCnt="9"/>
      <dgm:spPr/>
    </dgm:pt>
    <dgm:pt modelId="{E8F9DE81-2AD4-A949-AB51-64D61BF0977D}" type="pres">
      <dgm:prSet presAssocID="{B4D7DDF0-52E7-5645-8105-DEE9D2AD2E25}" presName="childText" presStyleLbl="bgAcc1" presStyleIdx="8" presStyleCnt="9">
        <dgm:presLayoutVars>
          <dgm:bulletEnabled val="1"/>
        </dgm:presLayoutVars>
      </dgm:prSet>
      <dgm:spPr/>
    </dgm:pt>
    <dgm:pt modelId="{C12B11EA-2CC0-1845-8D29-D0F03CB1C00F}" type="pres">
      <dgm:prSet presAssocID="{26B99234-3612-1E49-B94F-70B932D1144A}" presName="root" presStyleCnt="0"/>
      <dgm:spPr/>
    </dgm:pt>
    <dgm:pt modelId="{29C1477E-A618-7340-9BCB-24AB50D80598}" type="pres">
      <dgm:prSet presAssocID="{26B99234-3612-1E49-B94F-70B932D1144A}" presName="rootComposite" presStyleCnt="0"/>
      <dgm:spPr/>
    </dgm:pt>
    <dgm:pt modelId="{D1C9A5F9-9D1D-2D4C-B5FD-3D5688C5F0B7}" type="pres">
      <dgm:prSet presAssocID="{26B99234-3612-1E49-B94F-70B932D1144A}" presName="rootText" presStyleLbl="node1" presStyleIdx="6" presStyleCnt="7"/>
      <dgm:spPr/>
    </dgm:pt>
    <dgm:pt modelId="{ECA2FF51-AFC3-134E-A7E5-1A96D6751E2E}" type="pres">
      <dgm:prSet presAssocID="{26B99234-3612-1E49-B94F-70B932D1144A}" presName="rootConnector" presStyleLbl="node1" presStyleIdx="6" presStyleCnt="7"/>
      <dgm:spPr/>
    </dgm:pt>
    <dgm:pt modelId="{3DCC5593-FF10-8140-9C94-7C843E0A5919}" type="pres">
      <dgm:prSet presAssocID="{26B99234-3612-1E49-B94F-70B932D1144A}" presName="childShape" presStyleCnt="0"/>
      <dgm:spPr/>
    </dgm:pt>
  </dgm:ptLst>
  <dgm:cxnLst>
    <dgm:cxn modelId="{5FD80C12-C04A-004E-BD08-6D022DCF5948}" type="presOf" srcId="{6B333BE8-7300-634F-B1D6-5B91456326FE}" destId="{9D41BE24-CF9C-A643-9D26-B824BBCC5A61}" srcOrd="0" destOrd="0" presId="urn:microsoft.com/office/officeart/2005/8/layout/hierarchy3"/>
    <dgm:cxn modelId="{40623A13-6471-A543-9481-46B1474CA9EB}" type="presOf" srcId="{A953D26B-DE3A-AE4D-A59E-6EE35B831468}" destId="{A49A5872-6F5E-0B41-9B0B-2CD7246C3111}" srcOrd="0" destOrd="0" presId="urn:microsoft.com/office/officeart/2005/8/layout/hierarchy3"/>
    <dgm:cxn modelId="{32E5A323-EB11-B140-8B25-D21F359CB43C}" srcId="{10EBC625-FE30-B34A-800F-EF36FDA0B41A}" destId="{E22F6D89-0F97-1149-8309-E328A3627572}" srcOrd="1" destOrd="0" parTransId="{3A9DD67E-7C23-7942-84D2-9097A9629A07}" sibTransId="{78D53607-434A-0642-8E2E-548350E5969E}"/>
    <dgm:cxn modelId="{BC713E26-1BAE-8149-95C2-70FDB400285C}" srcId="{2E3455CB-9124-4F45-9129-000AD0F9BCB3}" destId="{5C0105AE-0FFC-5C49-B6AD-2B0A8E8A9DC9}" srcOrd="1" destOrd="0" parTransId="{6B333BE8-7300-634F-B1D6-5B91456326FE}" sibTransId="{DD5C36A3-E532-C74A-BF52-0F9B58615381}"/>
    <dgm:cxn modelId="{03B19F2C-02F2-3C4F-8C71-053A3C9B34F9}" type="presOf" srcId="{3EB4CF3F-CDD1-3547-8502-AA20F864C31C}" destId="{C11B4172-2642-7440-9040-A88454864357}" srcOrd="1" destOrd="0" presId="urn:microsoft.com/office/officeart/2005/8/layout/hierarchy3"/>
    <dgm:cxn modelId="{BCEA0E32-4663-A94F-A8A4-6CCDEF8AB8E0}" srcId="{CF180890-9066-BD44-9141-CB40417374FB}" destId="{421F28DF-2C3C-6146-A917-F6C6B80776AB}" srcOrd="1" destOrd="0" parTransId="{74370875-3F0F-2C4B-911F-BA71CB804318}" sibTransId="{CF4F4F21-5573-C74B-ACB5-682AAA2684C6}"/>
    <dgm:cxn modelId="{EF10A532-7730-564C-82F7-393841E3AEF6}" type="presOf" srcId="{822DEE3A-C53A-6D42-AF15-C10F8E55402B}" destId="{65EBC305-DC58-BD45-9333-81FC2F72CE7A}" srcOrd="1" destOrd="0" presId="urn:microsoft.com/office/officeart/2005/8/layout/hierarchy3"/>
    <dgm:cxn modelId="{3986143C-0429-184A-BB4A-126045CCC9B6}" type="presOf" srcId="{26B99234-3612-1E49-B94F-70B932D1144A}" destId="{D1C9A5F9-9D1D-2D4C-B5FD-3D5688C5F0B7}" srcOrd="0" destOrd="0" presId="urn:microsoft.com/office/officeart/2005/8/layout/hierarchy3"/>
    <dgm:cxn modelId="{5225225E-3005-C94C-823A-A7A159FCC79E}" type="presOf" srcId="{26B99234-3612-1E49-B94F-70B932D1144A}" destId="{ECA2FF51-AFC3-134E-A7E5-1A96D6751E2E}" srcOrd="1" destOrd="0" presId="urn:microsoft.com/office/officeart/2005/8/layout/hierarchy3"/>
    <dgm:cxn modelId="{B1D51660-6DB0-9D49-870C-274BE5EDD056}" srcId="{10EBC625-FE30-B34A-800F-EF36FDA0B41A}" destId="{3EB4CF3F-CDD1-3547-8502-AA20F864C31C}" srcOrd="0" destOrd="0" parTransId="{102695BA-2F8F-2D48-9B66-09BF9A33FDEF}" sibTransId="{258B4FB8-3E44-FB42-A383-AD4E24824BFA}"/>
    <dgm:cxn modelId="{76893360-D244-DE49-9F78-563F9AD09A29}" type="presOf" srcId="{CF180890-9066-BD44-9141-CB40417374FB}" destId="{42AD44F2-2C41-384A-8889-6E63F2D8FA6B}" srcOrd="0" destOrd="0" presId="urn:microsoft.com/office/officeart/2005/8/layout/hierarchy3"/>
    <dgm:cxn modelId="{3AEE9443-6F72-104D-B350-58F7F45CFBA9}" srcId="{10EBC625-FE30-B34A-800F-EF36FDA0B41A}" destId="{822DEE3A-C53A-6D42-AF15-C10F8E55402B}" srcOrd="3" destOrd="0" parTransId="{7E436B9F-391F-3042-8E46-CBC857B90F05}" sibTransId="{2A9F168E-116B-CE43-8605-E58D50FC0048}"/>
    <dgm:cxn modelId="{7C3A0444-FC44-A34C-B899-8F92E567E98F}" type="presOf" srcId="{6B1CD92F-8953-1144-A532-C743E0349AED}" destId="{08F1540E-7769-8B43-83D3-871F48B65775}" srcOrd="0" destOrd="0" presId="urn:microsoft.com/office/officeart/2005/8/layout/hierarchy3"/>
    <dgm:cxn modelId="{42734846-AE13-564A-8735-5446BCA7383F}" srcId="{3EB4CF3F-CDD1-3547-8502-AA20F864C31C}" destId="{67584E8D-B8BE-DA41-96C3-2D097A0E702C}" srcOrd="3" destOrd="0" parTransId="{E5871D86-58E1-9541-947A-E87005C10B4E}" sibTransId="{6B3D846F-3D12-A645-BAB3-203F7DBED20D}"/>
    <dgm:cxn modelId="{90801750-8C5B-4049-892F-6654DDFEC193}" type="presOf" srcId="{A5C08F95-5D22-4C46-825E-22A9BC9716E4}" destId="{F547D41B-0627-4749-8D1B-12DCA83FE2D7}" srcOrd="0" destOrd="0" presId="urn:microsoft.com/office/officeart/2005/8/layout/hierarchy3"/>
    <dgm:cxn modelId="{8E587372-3495-4E43-A6AA-491D8AE17364}" srcId="{3EB4CF3F-CDD1-3547-8502-AA20F864C31C}" destId="{1AC770D1-ACE5-7642-8D5F-5756321707B5}" srcOrd="2" destOrd="0" parTransId="{0002803D-09B1-4948-8E6C-162801ACB81D}" sibTransId="{4DEBC572-82AF-0B42-8035-090E52BDC26B}"/>
    <dgm:cxn modelId="{F9CC0A73-34D4-6E4D-AEBC-0A2200E4475C}" type="presOf" srcId="{0002803D-09B1-4948-8E6C-162801ACB81D}" destId="{271BC25E-C558-4045-8866-545E1AEAF57E}" srcOrd="0" destOrd="0" presId="urn:microsoft.com/office/officeart/2005/8/layout/hierarchy3"/>
    <dgm:cxn modelId="{AE888573-006E-8B4D-891C-AEB66641DB09}" type="presOf" srcId="{536F66D0-EF03-044F-9A88-61D7EB68E5B7}" destId="{45591E40-F906-C24E-89F5-28988E48BB86}" srcOrd="0" destOrd="0" presId="urn:microsoft.com/office/officeart/2005/8/layout/hierarchy3"/>
    <dgm:cxn modelId="{AB705454-131C-0844-8771-E5E0D5BCCCE4}" type="presOf" srcId="{2E3455CB-9124-4F45-9129-000AD0F9BCB3}" destId="{87B28AFA-98EF-114A-9586-9FD486A905FE}" srcOrd="0" destOrd="0" presId="urn:microsoft.com/office/officeart/2005/8/layout/hierarchy3"/>
    <dgm:cxn modelId="{4EAA1A55-87D1-C64D-988F-1B370D320758}" type="presOf" srcId="{E22F6D89-0F97-1149-8309-E328A3627572}" destId="{1A92839C-6D54-3342-968F-35754552B026}" srcOrd="0" destOrd="0" presId="urn:microsoft.com/office/officeart/2005/8/layout/hierarchy3"/>
    <dgm:cxn modelId="{704F7A75-2618-C54E-987D-94ED05872289}" type="presOf" srcId="{2E3455CB-9124-4F45-9129-000AD0F9BCB3}" destId="{801F2F91-3BC6-374B-B363-62FDDC3AAC50}" srcOrd="1" destOrd="0" presId="urn:microsoft.com/office/officeart/2005/8/layout/hierarchy3"/>
    <dgm:cxn modelId="{8B2C0458-E6C1-3F42-B47E-09B47CFE11EC}" type="presOf" srcId="{E5871D86-58E1-9541-947A-E87005C10B4E}" destId="{7663DBD0-3251-D744-A64F-B293E67D2754}" srcOrd="0" destOrd="0" presId="urn:microsoft.com/office/officeart/2005/8/layout/hierarchy3"/>
    <dgm:cxn modelId="{ED22D858-E6AF-1E4B-A75C-2B121529AC51}" type="presOf" srcId="{5C0105AE-0FFC-5C49-B6AD-2B0A8E8A9DC9}" destId="{317F6E17-5627-6740-A411-D1F75625ECC0}" srcOrd="0" destOrd="0" presId="urn:microsoft.com/office/officeart/2005/8/layout/hierarchy3"/>
    <dgm:cxn modelId="{CE9BE57E-F2ED-7641-AB68-68CDC8245488}" type="presOf" srcId="{822DEE3A-C53A-6D42-AF15-C10F8E55402B}" destId="{092F6989-6C4B-054E-BE39-A8035484C06E}" srcOrd="0" destOrd="0" presId="urn:microsoft.com/office/officeart/2005/8/layout/hierarchy3"/>
    <dgm:cxn modelId="{0DEB1680-0520-4D44-A2AA-A46B3CD1940F}" type="presOf" srcId="{67584E8D-B8BE-DA41-96C3-2D097A0E702C}" destId="{8701DA63-DC46-2F4A-9FC8-12E03E811991}" srcOrd="0" destOrd="0" presId="urn:microsoft.com/office/officeart/2005/8/layout/hierarchy3"/>
    <dgm:cxn modelId="{D6409E85-9F24-1643-8D64-F08793582D90}" type="presOf" srcId="{E22F6D89-0F97-1149-8309-E328A3627572}" destId="{ECB62FB0-F1CF-F346-91B4-7F2AB10CBCD0}" srcOrd="1" destOrd="0" presId="urn:microsoft.com/office/officeart/2005/8/layout/hierarchy3"/>
    <dgm:cxn modelId="{B605F087-3607-114A-9FF1-49FFEB724E63}" type="presOf" srcId="{3EB4CF3F-CDD1-3547-8502-AA20F864C31C}" destId="{B26E08C9-C8AF-9644-AEFF-9938C9BE44E7}" srcOrd="0" destOrd="0" presId="urn:microsoft.com/office/officeart/2005/8/layout/hierarchy3"/>
    <dgm:cxn modelId="{80492189-7FCD-E747-A160-979697FEA7DF}" srcId="{10EBC625-FE30-B34A-800F-EF36FDA0B41A}" destId="{AB821720-9FCD-404C-B9E5-0351439557D7}" srcOrd="2" destOrd="0" parTransId="{FB8F2457-B3F1-5143-8138-2ABC6C7C6608}" sibTransId="{E72D79A6-6407-454F-A262-1E77DA005319}"/>
    <dgm:cxn modelId="{D6ADF68A-6608-6842-AEBF-F3B0BE4967DE}" type="presOf" srcId="{B4D7DDF0-52E7-5645-8105-DEE9D2AD2E25}" destId="{E8F9DE81-2AD4-A949-AB51-64D61BF0977D}" srcOrd="0" destOrd="0" presId="urn:microsoft.com/office/officeart/2005/8/layout/hierarchy3"/>
    <dgm:cxn modelId="{C5EB3A8B-D24B-DC45-9900-67D6F5D6FF5D}" srcId="{10EBC625-FE30-B34A-800F-EF36FDA0B41A}" destId="{2E3455CB-9124-4F45-9129-000AD0F9BCB3}" srcOrd="5" destOrd="0" parTransId="{F2EB5559-E562-B242-A929-CF1DCF582A51}" sibTransId="{28DB4B87-61D0-7E40-BB3B-DB46D6E4A31C}"/>
    <dgm:cxn modelId="{38B94A8B-51DA-164D-8880-7125269E4F75}" type="presOf" srcId="{9E2366C5-F554-B841-9ED9-7CF12633950E}" destId="{6699C0D5-5BA7-8144-8E3C-23C662AC8D92}" srcOrd="0" destOrd="0" presId="urn:microsoft.com/office/officeart/2005/8/layout/hierarchy3"/>
    <dgm:cxn modelId="{8B73578C-44D1-CC40-8DA2-2047293CD136}" srcId="{10EBC625-FE30-B34A-800F-EF36FDA0B41A}" destId="{CF180890-9066-BD44-9141-CB40417374FB}" srcOrd="4" destOrd="0" parTransId="{90B24EE8-5E60-B44E-9FDD-62CC74D8C931}" sibTransId="{FD759D4A-AFBE-F34A-B351-A52653382344}"/>
    <dgm:cxn modelId="{8AAD458E-31DA-FD4D-81E4-78BDB6C2DFDE}" type="presOf" srcId="{1AC770D1-ACE5-7642-8D5F-5756321707B5}" destId="{7FCD2864-3EF5-2A48-A125-5973D2A391F2}" srcOrd="0" destOrd="0" presId="urn:microsoft.com/office/officeart/2005/8/layout/hierarchy3"/>
    <dgm:cxn modelId="{AA6F1491-573C-284A-9517-FFC2122B26AC}" type="presOf" srcId="{10EBC625-FE30-B34A-800F-EF36FDA0B41A}" destId="{F044014B-57A9-264C-BD8C-BCBF7196D7FE}" srcOrd="0" destOrd="0" presId="urn:microsoft.com/office/officeart/2005/8/layout/hierarchy3"/>
    <dgm:cxn modelId="{A310FE98-4B04-DF49-BB28-9CFC984DAF86}" srcId="{2E3455CB-9124-4F45-9129-000AD0F9BCB3}" destId="{6B1CD92F-8953-1144-A532-C743E0349AED}" srcOrd="0" destOrd="0" parTransId="{536F66D0-EF03-044F-9A88-61D7EB68E5B7}" sibTransId="{A24F86F4-D1E6-6641-9828-875196A8A763}"/>
    <dgm:cxn modelId="{176E82A2-5B32-9841-A4A8-94B16561B1AB}" srcId="{2E3455CB-9124-4F45-9129-000AD0F9BCB3}" destId="{B4D7DDF0-52E7-5645-8105-DEE9D2AD2E25}" srcOrd="2" destOrd="0" parTransId="{C8E9C39B-C395-194B-87A1-B3A6E846A15A}" sibTransId="{72C72231-9BB8-A647-8A7E-810311028164}"/>
    <dgm:cxn modelId="{A91FC1A4-5566-AA44-B976-1294AB8E2AC8}" srcId="{10EBC625-FE30-B34A-800F-EF36FDA0B41A}" destId="{26B99234-3612-1E49-B94F-70B932D1144A}" srcOrd="6" destOrd="0" parTransId="{5F2EF62A-74FB-1A4E-87D3-52ACC4AAD30A}" sibTransId="{A3C77BCF-9314-3A4A-A992-6E686E6279E3}"/>
    <dgm:cxn modelId="{AC393BAA-5EFD-7F4E-BD52-0686AF649CCE}" type="presOf" srcId="{FA9A06A4-DDCA-9E4B-B239-038710FFCAE0}" destId="{5C5BDED4-1E42-CF46-9AD2-7F5923FBF3CD}" srcOrd="0" destOrd="0" presId="urn:microsoft.com/office/officeart/2005/8/layout/hierarchy3"/>
    <dgm:cxn modelId="{818B66B0-C093-D745-9C29-0498E284ADAF}" type="presOf" srcId="{CF180890-9066-BD44-9141-CB40417374FB}" destId="{7026214A-8E7E-F54F-8728-08B0D766BDD1}" srcOrd="1" destOrd="0" presId="urn:microsoft.com/office/officeart/2005/8/layout/hierarchy3"/>
    <dgm:cxn modelId="{4572B8C2-0CAC-9C4D-AB3A-CC05A5C21665}" type="presOf" srcId="{AB821720-9FCD-404C-B9E5-0351439557D7}" destId="{654F43A2-60EB-AC4D-9227-9A222166C6E8}" srcOrd="0" destOrd="0" presId="urn:microsoft.com/office/officeart/2005/8/layout/hierarchy3"/>
    <dgm:cxn modelId="{CD2747CD-8B5D-4B45-9EC3-BC886C1FE3A7}" srcId="{3EB4CF3F-CDD1-3547-8502-AA20F864C31C}" destId="{B53EA07C-A9F4-C542-AE81-5A848BF30238}" srcOrd="1" destOrd="0" parTransId="{9E2366C5-F554-B841-9ED9-7CF12633950E}" sibTransId="{1BA08056-9C74-A640-AECD-D55268C67448}"/>
    <dgm:cxn modelId="{943FE9D2-9615-F741-9B7C-D76951EF0CA2}" type="presOf" srcId="{421F28DF-2C3C-6146-A917-F6C6B80776AB}" destId="{65C72AFB-AC8C-B841-AB2A-1C7F315E8618}" srcOrd="0" destOrd="0" presId="urn:microsoft.com/office/officeart/2005/8/layout/hierarchy3"/>
    <dgm:cxn modelId="{F4FC61D3-DB14-7F41-825A-B0B690669A7B}" type="presOf" srcId="{1BC3F389-C78D-034D-A006-38EF532DF7FC}" destId="{15964BC6-0F8E-EF42-8101-8939DBE05DF6}" srcOrd="0" destOrd="0" presId="urn:microsoft.com/office/officeart/2005/8/layout/hierarchy3"/>
    <dgm:cxn modelId="{930B7DDE-3F92-E645-AD15-0669CB3DC829}" srcId="{CF180890-9066-BD44-9141-CB40417374FB}" destId="{FA9A06A4-DDCA-9E4B-B239-038710FFCAE0}" srcOrd="0" destOrd="0" parTransId="{A953D26B-DE3A-AE4D-A59E-6EE35B831468}" sibTransId="{082CED65-1B6E-5D4A-944E-712D62EBF432}"/>
    <dgm:cxn modelId="{B50A72E6-25DF-8546-A064-451B504A7273}" srcId="{3EB4CF3F-CDD1-3547-8502-AA20F864C31C}" destId="{1BC3F389-C78D-034D-A006-38EF532DF7FC}" srcOrd="0" destOrd="0" parTransId="{A5C08F95-5D22-4C46-825E-22A9BC9716E4}" sibTransId="{2FAA74E9-89E8-4A47-92C5-8D37523E7CE1}"/>
    <dgm:cxn modelId="{95B24EF0-30F1-5D47-A79B-3B8E4C4C3219}" type="presOf" srcId="{AB821720-9FCD-404C-B9E5-0351439557D7}" destId="{E9396494-4651-924A-8C20-84BEB5431FC2}" srcOrd="1" destOrd="0" presId="urn:microsoft.com/office/officeart/2005/8/layout/hierarchy3"/>
    <dgm:cxn modelId="{4FB54DF1-2CF3-5640-BB32-451ACE09620E}" type="presOf" srcId="{74370875-3F0F-2C4B-911F-BA71CB804318}" destId="{05065D1D-514C-8641-8AC4-2D83B7AE0E98}" srcOrd="0" destOrd="0" presId="urn:microsoft.com/office/officeart/2005/8/layout/hierarchy3"/>
    <dgm:cxn modelId="{17F6CBF1-F300-634A-B246-FAFC19E645CC}" type="presOf" srcId="{C8E9C39B-C395-194B-87A1-B3A6E846A15A}" destId="{2BDD8DE2-892A-C949-ACFD-3F7A81A23A06}" srcOrd="0" destOrd="0" presId="urn:microsoft.com/office/officeart/2005/8/layout/hierarchy3"/>
    <dgm:cxn modelId="{1B8D4CF6-46B3-0D4F-AB7C-2C28263B4B13}" type="presOf" srcId="{B53EA07C-A9F4-C542-AE81-5A848BF30238}" destId="{585738BA-EF93-3E47-BE2B-C8A5FDF424FA}" srcOrd="0" destOrd="0" presId="urn:microsoft.com/office/officeart/2005/8/layout/hierarchy3"/>
    <dgm:cxn modelId="{860A44DF-2225-6A40-B642-116D8C8D568A}" type="presParOf" srcId="{F044014B-57A9-264C-BD8C-BCBF7196D7FE}" destId="{7B049F58-8725-FE46-9009-5E25536495CC}" srcOrd="0" destOrd="0" presId="urn:microsoft.com/office/officeart/2005/8/layout/hierarchy3"/>
    <dgm:cxn modelId="{B8844274-74F6-1548-BD43-CF735080FE48}" type="presParOf" srcId="{7B049F58-8725-FE46-9009-5E25536495CC}" destId="{83CC80AA-E677-6E49-9708-866AAABBA215}" srcOrd="0" destOrd="0" presId="urn:microsoft.com/office/officeart/2005/8/layout/hierarchy3"/>
    <dgm:cxn modelId="{30CF7584-792A-8141-AD6B-DC2248494CAE}" type="presParOf" srcId="{83CC80AA-E677-6E49-9708-866AAABBA215}" destId="{B26E08C9-C8AF-9644-AEFF-9938C9BE44E7}" srcOrd="0" destOrd="0" presId="urn:microsoft.com/office/officeart/2005/8/layout/hierarchy3"/>
    <dgm:cxn modelId="{E551B618-5B25-3F4B-A51C-5CEEEA2AD9AE}" type="presParOf" srcId="{83CC80AA-E677-6E49-9708-866AAABBA215}" destId="{C11B4172-2642-7440-9040-A88454864357}" srcOrd="1" destOrd="0" presId="urn:microsoft.com/office/officeart/2005/8/layout/hierarchy3"/>
    <dgm:cxn modelId="{02F4C83F-DA8C-6E4A-B3F2-28552F6CB388}" type="presParOf" srcId="{7B049F58-8725-FE46-9009-5E25536495CC}" destId="{3B83C2B9-ECEB-9C43-80B1-4DFF8D87C80E}" srcOrd="1" destOrd="0" presId="urn:microsoft.com/office/officeart/2005/8/layout/hierarchy3"/>
    <dgm:cxn modelId="{59A4A825-EDA2-CA4B-AF80-186DAB261186}" type="presParOf" srcId="{3B83C2B9-ECEB-9C43-80B1-4DFF8D87C80E}" destId="{F547D41B-0627-4749-8D1B-12DCA83FE2D7}" srcOrd="0" destOrd="0" presId="urn:microsoft.com/office/officeart/2005/8/layout/hierarchy3"/>
    <dgm:cxn modelId="{B85B1B5F-9C55-2D43-844C-A90298B9F1AB}" type="presParOf" srcId="{3B83C2B9-ECEB-9C43-80B1-4DFF8D87C80E}" destId="{15964BC6-0F8E-EF42-8101-8939DBE05DF6}" srcOrd="1" destOrd="0" presId="urn:microsoft.com/office/officeart/2005/8/layout/hierarchy3"/>
    <dgm:cxn modelId="{38059D9E-CB27-CA48-9B25-303D3D63C917}" type="presParOf" srcId="{3B83C2B9-ECEB-9C43-80B1-4DFF8D87C80E}" destId="{6699C0D5-5BA7-8144-8E3C-23C662AC8D92}" srcOrd="2" destOrd="0" presId="urn:microsoft.com/office/officeart/2005/8/layout/hierarchy3"/>
    <dgm:cxn modelId="{A016DC5A-0224-B44B-B4D2-9D756804FAA4}" type="presParOf" srcId="{3B83C2B9-ECEB-9C43-80B1-4DFF8D87C80E}" destId="{585738BA-EF93-3E47-BE2B-C8A5FDF424FA}" srcOrd="3" destOrd="0" presId="urn:microsoft.com/office/officeart/2005/8/layout/hierarchy3"/>
    <dgm:cxn modelId="{F644752C-5841-8C4F-811D-F35D13CA0CEA}" type="presParOf" srcId="{3B83C2B9-ECEB-9C43-80B1-4DFF8D87C80E}" destId="{271BC25E-C558-4045-8866-545E1AEAF57E}" srcOrd="4" destOrd="0" presId="urn:microsoft.com/office/officeart/2005/8/layout/hierarchy3"/>
    <dgm:cxn modelId="{C34B00D2-19D8-634F-BD8B-075830D4AFAF}" type="presParOf" srcId="{3B83C2B9-ECEB-9C43-80B1-4DFF8D87C80E}" destId="{7FCD2864-3EF5-2A48-A125-5973D2A391F2}" srcOrd="5" destOrd="0" presId="urn:microsoft.com/office/officeart/2005/8/layout/hierarchy3"/>
    <dgm:cxn modelId="{9EE1B642-2773-F744-A670-0853FF365630}" type="presParOf" srcId="{3B83C2B9-ECEB-9C43-80B1-4DFF8D87C80E}" destId="{7663DBD0-3251-D744-A64F-B293E67D2754}" srcOrd="6" destOrd="0" presId="urn:microsoft.com/office/officeart/2005/8/layout/hierarchy3"/>
    <dgm:cxn modelId="{D0104DA2-4EC9-2743-A080-7C3D278BDA48}" type="presParOf" srcId="{3B83C2B9-ECEB-9C43-80B1-4DFF8D87C80E}" destId="{8701DA63-DC46-2F4A-9FC8-12E03E811991}" srcOrd="7" destOrd="0" presId="urn:microsoft.com/office/officeart/2005/8/layout/hierarchy3"/>
    <dgm:cxn modelId="{8D7AAE25-181A-F94E-8A22-EB01BA518F95}" type="presParOf" srcId="{F044014B-57A9-264C-BD8C-BCBF7196D7FE}" destId="{6F5DBDF4-DDD1-8C40-AF82-43082DD5FBF6}" srcOrd="1" destOrd="0" presId="urn:microsoft.com/office/officeart/2005/8/layout/hierarchy3"/>
    <dgm:cxn modelId="{E7FEDBD0-0D8D-404D-9C23-F5F16936CA46}" type="presParOf" srcId="{6F5DBDF4-DDD1-8C40-AF82-43082DD5FBF6}" destId="{A7D6FA1C-6F5A-4045-BC38-D3A5A758A29D}" srcOrd="0" destOrd="0" presId="urn:microsoft.com/office/officeart/2005/8/layout/hierarchy3"/>
    <dgm:cxn modelId="{25004017-12C4-9C4D-B373-BBF02C639435}" type="presParOf" srcId="{A7D6FA1C-6F5A-4045-BC38-D3A5A758A29D}" destId="{1A92839C-6D54-3342-968F-35754552B026}" srcOrd="0" destOrd="0" presId="urn:microsoft.com/office/officeart/2005/8/layout/hierarchy3"/>
    <dgm:cxn modelId="{EB86B54E-C0A1-BE4B-95AC-FCFD16DBB9A9}" type="presParOf" srcId="{A7D6FA1C-6F5A-4045-BC38-D3A5A758A29D}" destId="{ECB62FB0-F1CF-F346-91B4-7F2AB10CBCD0}" srcOrd="1" destOrd="0" presId="urn:microsoft.com/office/officeart/2005/8/layout/hierarchy3"/>
    <dgm:cxn modelId="{B95F9B13-AFEF-B84C-B400-F039160BEF73}" type="presParOf" srcId="{6F5DBDF4-DDD1-8C40-AF82-43082DD5FBF6}" destId="{E35C7F22-6C62-D441-8C1E-75B6B44E635D}" srcOrd="1" destOrd="0" presId="urn:microsoft.com/office/officeart/2005/8/layout/hierarchy3"/>
    <dgm:cxn modelId="{AF417404-8692-434C-93CB-E734C1A87907}" type="presParOf" srcId="{F044014B-57A9-264C-BD8C-BCBF7196D7FE}" destId="{496F2203-72EC-EA4C-A961-95B7D98685F2}" srcOrd="2" destOrd="0" presId="urn:microsoft.com/office/officeart/2005/8/layout/hierarchy3"/>
    <dgm:cxn modelId="{6A93BB8E-4BD9-3B43-8234-9C51D44B97F2}" type="presParOf" srcId="{496F2203-72EC-EA4C-A961-95B7D98685F2}" destId="{B7420141-DB7D-1A41-B500-120FE27C2FB3}" srcOrd="0" destOrd="0" presId="urn:microsoft.com/office/officeart/2005/8/layout/hierarchy3"/>
    <dgm:cxn modelId="{2F016C27-C347-CB42-84E3-7ADFBCCFFB98}" type="presParOf" srcId="{B7420141-DB7D-1A41-B500-120FE27C2FB3}" destId="{654F43A2-60EB-AC4D-9227-9A222166C6E8}" srcOrd="0" destOrd="0" presId="urn:microsoft.com/office/officeart/2005/8/layout/hierarchy3"/>
    <dgm:cxn modelId="{19021557-5CBC-F54F-8081-C24059D24A17}" type="presParOf" srcId="{B7420141-DB7D-1A41-B500-120FE27C2FB3}" destId="{E9396494-4651-924A-8C20-84BEB5431FC2}" srcOrd="1" destOrd="0" presId="urn:microsoft.com/office/officeart/2005/8/layout/hierarchy3"/>
    <dgm:cxn modelId="{1188C716-461E-4643-B636-059707F9AEBD}" type="presParOf" srcId="{496F2203-72EC-EA4C-A961-95B7D98685F2}" destId="{F22A4F36-B840-F14A-AAC6-D6F90FC88FD2}" srcOrd="1" destOrd="0" presId="urn:microsoft.com/office/officeart/2005/8/layout/hierarchy3"/>
    <dgm:cxn modelId="{5FB53E53-B30E-4C43-9840-83D923B21B78}" type="presParOf" srcId="{F044014B-57A9-264C-BD8C-BCBF7196D7FE}" destId="{0CA48FD4-C03B-6644-B8C1-97D885AA5FCA}" srcOrd="3" destOrd="0" presId="urn:microsoft.com/office/officeart/2005/8/layout/hierarchy3"/>
    <dgm:cxn modelId="{CC059CA1-7D9E-8543-A677-974B1EC890B1}" type="presParOf" srcId="{0CA48FD4-C03B-6644-B8C1-97D885AA5FCA}" destId="{0C3CFF8F-DFC9-2247-9698-70F268C4E3A9}" srcOrd="0" destOrd="0" presId="urn:microsoft.com/office/officeart/2005/8/layout/hierarchy3"/>
    <dgm:cxn modelId="{C93B66EA-36C7-324A-B5F4-0365A6839D62}" type="presParOf" srcId="{0C3CFF8F-DFC9-2247-9698-70F268C4E3A9}" destId="{092F6989-6C4B-054E-BE39-A8035484C06E}" srcOrd="0" destOrd="0" presId="urn:microsoft.com/office/officeart/2005/8/layout/hierarchy3"/>
    <dgm:cxn modelId="{8A07D4D0-2E1B-4A4D-89F5-2178BBE4C59D}" type="presParOf" srcId="{0C3CFF8F-DFC9-2247-9698-70F268C4E3A9}" destId="{65EBC305-DC58-BD45-9333-81FC2F72CE7A}" srcOrd="1" destOrd="0" presId="urn:microsoft.com/office/officeart/2005/8/layout/hierarchy3"/>
    <dgm:cxn modelId="{A60840DC-1CD9-0E48-828C-79DCA7044097}" type="presParOf" srcId="{0CA48FD4-C03B-6644-B8C1-97D885AA5FCA}" destId="{7A78ADCE-8C96-A140-96BF-7630CE3A7925}" srcOrd="1" destOrd="0" presId="urn:microsoft.com/office/officeart/2005/8/layout/hierarchy3"/>
    <dgm:cxn modelId="{F3951070-725E-9441-AA4E-45A09BB3FA60}" type="presParOf" srcId="{F044014B-57A9-264C-BD8C-BCBF7196D7FE}" destId="{4AF09228-C9FB-C94A-B20B-21EEC4432D22}" srcOrd="4" destOrd="0" presId="urn:microsoft.com/office/officeart/2005/8/layout/hierarchy3"/>
    <dgm:cxn modelId="{E9F7EEA9-4C13-C94C-9A1E-69352B84DC1E}" type="presParOf" srcId="{4AF09228-C9FB-C94A-B20B-21EEC4432D22}" destId="{45B8D987-7D51-454D-9633-5B9B3E5971E3}" srcOrd="0" destOrd="0" presId="urn:microsoft.com/office/officeart/2005/8/layout/hierarchy3"/>
    <dgm:cxn modelId="{DCA14530-FF40-0642-AA91-73EAF2EBA922}" type="presParOf" srcId="{45B8D987-7D51-454D-9633-5B9B3E5971E3}" destId="{42AD44F2-2C41-384A-8889-6E63F2D8FA6B}" srcOrd="0" destOrd="0" presId="urn:microsoft.com/office/officeart/2005/8/layout/hierarchy3"/>
    <dgm:cxn modelId="{4D620B2E-C6FA-BB42-8832-BAEAED6FACBE}" type="presParOf" srcId="{45B8D987-7D51-454D-9633-5B9B3E5971E3}" destId="{7026214A-8E7E-F54F-8728-08B0D766BDD1}" srcOrd="1" destOrd="0" presId="urn:microsoft.com/office/officeart/2005/8/layout/hierarchy3"/>
    <dgm:cxn modelId="{E8F1345B-3FA4-7341-B1A0-A5FC055640CA}" type="presParOf" srcId="{4AF09228-C9FB-C94A-B20B-21EEC4432D22}" destId="{37E383DF-9A4D-C64F-82D7-DCC6263C87C5}" srcOrd="1" destOrd="0" presId="urn:microsoft.com/office/officeart/2005/8/layout/hierarchy3"/>
    <dgm:cxn modelId="{AAF64F4F-B427-4945-89D8-6DF71D09466D}" type="presParOf" srcId="{37E383DF-9A4D-C64F-82D7-DCC6263C87C5}" destId="{A49A5872-6F5E-0B41-9B0B-2CD7246C3111}" srcOrd="0" destOrd="0" presId="urn:microsoft.com/office/officeart/2005/8/layout/hierarchy3"/>
    <dgm:cxn modelId="{77FE25BA-68EE-4C48-BEB5-C0BC39F7E5E0}" type="presParOf" srcId="{37E383DF-9A4D-C64F-82D7-DCC6263C87C5}" destId="{5C5BDED4-1E42-CF46-9AD2-7F5923FBF3CD}" srcOrd="1" destOrd="0" presId="urn:microsoft.com/office/officeart/2005/8/layout/hierarchy3"/>
    <dgm:cxn modelId="{5D30385E-60AC-B640-BC34-C1D8CC282514}" type="presParOf" srcId="{37E383DF-9A4D-C64F-82D7-DCC6263C87C5}" destId="{05065D1D-514C-8641-8AC4-2D83B7AE0E98}" srcOrd="2" destOrd="0" presId="urn:microsoft.com/office/officeart/2005/8/layout/hierarchy3"/>
    <dgm:cxn modelId="{CE4ED111-0D5E-C541-903D-D9C76A09FAE7}" type="presParOf" srcId="{37E383DF-9A4D-C64F-82D7-DCC6263C87C5}" destId="{65C72AFB-AC8C-B841-AB2A-1C7F315E8618}" srcOrd="3" destOrd="0" presId="urn:microsoft.com/office/officeart/2005/8/layout/hierarchy3"/>
    <dgm:cxn modelId="{CFEECA56-59B0-6849-9392-C18610EF5996}" type="presParOf" srcId="{F044014B-57A9-264C-BD8C-BCBF7196D7FE}" destId="{B5136273-F9C1-134A-A33A-57EF85090ABA}" srcOrd="5" destOrd="0" presId="urn:microsoft.com/office/officeart/2005/8/layout/hierarchy3"/>
    <dgm:cxn modelId="{74772320-92FF-164A-B96C-097C026CB554}" type="presParOf" srcId="{B5136273-F9C1-134A-A33A-57EF85090ABA}" destId="{8CCC02FE-FD51-EC46-9271-BA05828F7FF1}" srcOrd="0" destOrd="0" presId="urn:microsoft.com/office/officeart/2005/8/layout/hierarchy3"/>
    <dgm:cxn modelId="{BDD61E66-387E-914C-97D7-468C61EA453C}" type="presParOf" srcId="{8CCC02FE-FD51-EC46-9271-BA05828F7FF1}" destId="{87B28AFA-98EF-114A-9586-9FD486A905FE}" srcOrd="0" destOrd="0" presId="urn:microsoft.com/office/officeart/2005/8/layout/hierarchy3"/>
    <dgm:cxn modelId="{B5CC0A5E-931A-3B41-9744-D10EE031D10B}" type="presParOf" srcId="{8CCC02FE-FD51-EC46-9271-BA05828F7FF1}" destId="{801F2F91-3BC6-374B-B363-62FDDC3AAC50}" srcOrd="1" destOrd="0" presId="urn:microsoft.com/office/officeart/2005/8/layout/hierarchy3"/>
    <dgm:cxn modelId="{FED5067F-D0C8-5748-900E-4C72D0C8E3F8}" type="presParOf" srcId="{B5136273-F9C1-134A-A33A-57EF85090ABA}" destId="{5366DF09-9556-FC47-B937-3EAE771C3F58}" srcOrd="1" destOrd="0" presId="urn:microsoft.com/office/officeart/2005/8/layout/hierarchy3"/>
    <dgm:cxn modelId="{289D3AFC-730C-124F-AF61-9C416B5E5A35}" type="presParOf" srcId="{5366DF09-9556-FC47-B937-3EAE771C3F58}" destId="{45591E40-F906-C24E-89F5-28988E48BB86}" srcOrd="0" destOrd="0" presId="urn:microsoft.com/office/officeart/2005/8/layout/hierarchy3"/>
    <dgm:cxn modelId="{9B91F9CE-1A35-3140-B50B-CCE5FB2B09B8}" type="presParOf" srcId="{5366DF09-9556-FC47-B937-3EAE771C3F58}" destId="{08F1540E-7769-8B43-83D3-871F48B65775}" srcOrd="1" destOrd="0" presId="urn:microsoft.com/office/officeart/2005/8/layout/hierarchy3"/>
    <dgm:cxn modelId="{DD2443F9-9122-534F-B157-51BA271261E3}" type="presParOf" srcId="{5366DF09-9556-FC47-B937-3EAE771C3F58}" destId="{9D41BE24-CF9C-A643-9D26-B824BBCC5A61}" srcOrd="2" destOrd="0" presId="urn:microsoft.com/office/officeart/2005/8/layout/hierarchy3"/>
    <dgm:cxn modelId="{CF4173BC-6C48-0C48-84DE-E9F5DCD320A8}" type="presParOf" srcId="{5366DF09-9556-FC47-B937-3EAE771C3F58}" destId="{317F6E17-5627-6740-A411-D1F75625ECC0}" srcOrd="3" destOrd="0" presId="urn:microsoft.com/office/officeart/2005/8/layout/hierarchy3"/>
    <dgm:cxn modelId="{F1FCFD8C-3674-5B41-AAF3-325E81B5CFDD}" type="presParOf" srcId="{5366DF09-9556-FC47-B937-3EAE771C3F58}" destId="{2BDD8DE2-892A-C949-ACFD-3F7A81A23A06}" srcOrd="4" destOrd="0" presId="urn:microsoft.com/office/officeart/2005/8/layout/hierarchy3"/>
    <dgm:cxn modelId="{CA60A1F1-EC33-3148-A0A9-76B57F8FBE66}" type="presParOf" srcId="{5366DF09-9556-FC47-B937-3EAE771C3F58}" destId="{E8F9DE81-2AD4-A949-AB51-64D61BF0977D}" srcOrd="5" destOrd="0" presId="urn:microsoft.com/office/officeart/2005/8/layout/hierarchy3"/>
    <dgm:cxn modelId="{7B1C25FA-8DCB-3144-AC3E-15600BE2ACB4}" type="presParOf" srcId="{F044014B-57A9-264C-BD8C-BCBF7196D7FE}" destId="{C12B11EA-2CC0-1845-8D29-D0F03CB1C00F}" srcOrd="6" destOrd="0" presId="urn:microsoft.com/office/officeart/2005/8/layout/hierarchy3"/>
    <dgm:cxn modelId="{B4380F76-23C1-744C-926B-A92E29CCACA0}" type="presParOf" srcId="{C12B11EA-2CC0-1845-8D29-D0F03CB1C00F}" destId="{29C1477E-A618-7340-9BCB-24AB50D80598}" srcOrd="0" destOrd="0" presId="urn:microsoft.com/office/officeart/2005/8/layout/hierarchy3"/>
    <dgm:cxn modelId="{15A388A6-2E45-7F48-8CD7-234D95B8BCDD}" type="presParOf" srcId="{29C1477E-A618-7340-9BCB-24AB50D80598}" destId="{D1C9A5F9-9D1D-2D4C-B5FD-3D5688C5F0B7}" srcOrd="0" destOrd="0" presId="urn:microsoft.com/office/officeart/2005/8/layout/hierarchy3"/>
    <dgm:cxn modelId="{B41CB7E3-F70C-0642-88B8-81ABF537898A}" type="presParOf" srcId="{29C1477E-A618-7340-9BCB-24AB50D80598}" destId="{ECA2FF51-AFC3-134E-A7E5-1A96D6751E2E}" srcOrd="1" destOrd="0" presId="urn:microsoft.com/office/officeart/2005/8/layout/hierarchy3"/>
    <dgm:cxn modelId="{3D7C0E80-F303-7343-9DEB-AE26E6273A89}" type="presParOf" srcId="{C12B11EA-2CC0-1845-8D29-D0F03CB1C00F}" destId="{3DCC5593-FF10-8140-9C94-7C843E0A591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50BEAA-9114-DD44-BFF2-4A7B46DCC239}" type="doc">
      <dgm:prSet loTypeId="urn:microsoft.com/office/officeart/2008/layout/CircleAccentTimeline" loCatId="" qsTypeId="urn:microsoft.com/office/officeart/2005/8/quickstyle/simple4" qsCatId="simple" csTypeId="urn:microsoft.com/office/officeart/2005/8/colors/accent4_2" csCatId="accent4" phldr="1"/>
      <dgm:spPr/>
      <dgm:t>
        <a:bodyPr/>
        <a:lstStyle/>
        <a:p>
          <a:endParaRPr lang="en-GB"/>
        </a:p>
      </dgm:t>
    </dgm:pt>
    <dgm:pt modelId="{B66478DC-AB0C-A640-B483-92CF85EC75A5}">
      <dgm:prSet phldrT="[Text]"/>
      <dgm:spPr/>
      <dgm:t>
        <a:bodyPr/>
        <a:lstStyle/>
        <a:p>
          <a:r>
            <a:rPr lang="en-GB" dirty="0"/>
            <a:t>Sensor</a:t>
          </a:r>
        </a:p>
      </dgm:t>
    </dgm:pt>
    <dgm:pt modelId="{D1C4047B-9964-2346-9A87-EA09B011466E}" type="parTrans" cxnId="{93722A6A-330C-6045-825E-6C8C90E8CC1E}">
      <dgm:prSet/>
      <dgm:spPr/>
      <dgm:t>
        <a:bodyPr/>
        <a:lstStyle/>
        <a:p>
          <a:endParaRPr lang="en-GB"/>
        </a:p>
      </dgm:t>
    </dgm:pt>
    <dgm:pt modelId="{8393B628-8C3C-BC49-B0B1-7614D564511F}" type="sibTrans" cxnId="{93722A6A-330C-6045-825E-6C8C90E8CC1E}">
      <dgm:prSet/>
      <dgm:spPr/>
      <dgm:t>
        <a:bodyPr/>
        <a:lstStyle/>
        <a:p>
          <a:endParaRPr lang="en-GB"/>
        </a:p>
      </dgm:t>
    </dgm:pt>
    <dgm:pt modelId="{67D3A37D-2246-8749-82AC-E2CB71D1451F}">
      <dgm:prSet phldrT="[Text]"/>
      <dgm:spPr/>
      <dgm:t>
        <a:bodyPr/>
        <a:lstStyle/>
        <a:p>
          <a:r>
            <a:rPr lang="en-GB" b="1" dirty="0">
              <a:ln>
                <a:solidFill>
                  <a:schemeClr val="tx1"/>
                </a:solidFill>
              </a:ln>
              <a:solidFill>
                <a:srgbClr val="FF0000"/>
              </a:solidFill>
              <a:uFillTx/>
            </a:rPr>
            <a:t>R</a:t>
          </a:r>
          <a:r>
            <a:rPr lang="en-GB" b="1" dirty="0">
              <a:ln>
                <a:solidFill>
                  <a:schemeClr val="tx1"/>
                </a:solidFill>
              </a:ln>
              <a:solidFill>
                <a:srgbClr val="00B050"/>
              </a:solidFill>
              <a:uFillTx/>
            </a:rPr>
            <a:t>G</a:t>
          </a:r>
          <a:r>
            <a:rPr lang="en-GB" b="1" dirty="0">
              <a:ln>
                <a:solidFill>
                  <a:schemeClr val="tx1"/>
                </a:solidFill>
              </a:ln>
              <a:solidFill>
                <a:srgbClr val="0070C0"/>
              </a:solidFill>
              <a:uFillTx/>
            </a:rPr>
            <a:t>B</a:t>
          </a:r>
          <a:endParaRPr lang="en-GB" dirty="0"/>
        </a:p>
      </dgm:t>
    </dgm:pt>
    <dgm:pt modelId="{D7389ED2-FBB8-7240-ABD2-F5C02E2D1506}" type="parTrans" cxnId="{C789AE14-9456-AA4C-A17B-9B4A46A711BF}">
      <dgm:prSet/>
      <dgm:spPr/>
      <dgm:t>
        <a:bodyPr/>
        <a:lstStyle/>
        <a:p>
          <a:endParaRPr lang="en-GB"/>
        </a:p>
      </dgm:t>
    </dgm:pt>
    <dgm:pt modelId="{84222A49-E9E2-DF4E-8008-A21DB30CAD5F}" type="sibTrans" cxnId="{C789AE14-9456-AA4C-A17B-9B4A46A711BF}">
      <dgm:prSet/>
      <dgm:spPr/>
      <dgm:t>
        <a:bodyPr/>
        <a:lstStyle/>
        <a:p>
          <a:endParaRPr lang="en-GB"/>
        </a:p>
      </dgm:t>
    </dgm:pt>
    <dgm:pt modelId="{5C3514F6-985A-A447-9BE0-9EFDC0EE9DDE}">
      <dgm:prSet phldrT="[Text]"/>
      <dgm:spPr/>
      <dgm:t>
        <a:bodyPr/>
        <a:lstStyle/>
        <a:p>
          <a:r>
            <a:rPr lang="en-GB" dirty="0"/>
            <a:t>Processor</a:t>
          </a:r>
        </a:p>
      </dgm:t>
    </dgm:pt>
    <dgm:pt modelId="{8797FC73-596E-964E-9E71-6666011BE788}" type="parTrans" cxnId="{3D814AB2-CC04-9D43-8D51-CC726A01293A}">
      <dgm:prSet/>
      <dgm:spPr/>
      <dgm:t>
        <a:bodyPr/>
        <a:lstStyle/>
        <a:p>
          <a:endParaRPr lang="en-GB"/>
        </a:p>
      </dgm:t>
    </dgm:pt>
    <dgm:pt modelId="{9C6333D6-6E9E-AE4F-B025-EE3C8E9A564A}" type="sibTrans" cxnId="{3D814AB2-CC04-9D43-8D51-CC726A01293A}">
      <dgm:prSet/>
      <dgm:spPr/>
      <dgm:t>
        <a:bodyPr/>
        <a:lstStyle/>
        <a:p>
          <a:endParaRPr lang="en-GB"/>
        </a:p>
      </dgm:t>
    </dgm:pt>
    <dgm:pt modelId="{23ED76FE-F654-CC47-B229-A0D4716E5697}">
      <dgm:prSet phldrT="[Text]"/>
      <dgm:spPr/>
      <dgm:t>
        <a:bodyPr/>
        <a:lstStyle/>
        <a:p>
          <a:r>
            <a:rPr lang="en-GB" b="1" i="1" dirty="0">
              <a:ln>
                <a:solidFill>
                  <a:schemeClr val="tx1"/>
                </a:solidFill>
              </a:ln>
              <a:solidFill>
                <a:schemeClr val="bg1"/>
              </a:solidFill>
              <a:uFillTx/>
            </a:rPr>
            <a:t>Y</a:t>
          </a:r>
          <a:r>
            <a:rPr lang="en-GB" b="1" i="1" dirty="0">
              <a:ln>
                <a:solidFill>
                  <a:schemeClr val="tx1"/>
                </a:solidFill>
              </a:ln>
              <a:solidFill>
                <a:srgbClr val="DDDDDD"/>
              </a:solidFill>
              <a:uFillTx/>
            </a:rPr>
            <a:t>Cb</a:t>
          </a:r>
          <a:r>
            <a:rPr lang="en-GB" b="1" i="1" dirty="0">
              <a:ln>
                <a:solidFill>
                  <a:schemeClr val="tx1"/>
                </a:solidFill>
              </a:ln>
              <a:solidFill>
                <a:srgbClr val="999999"/>
              </a:solidFill>
              <a:uFillTx/>
            </a:rPr>
            <a:t>Cr</a:t>
          </a:r>
          <a:endParaRPr lang="en-GB" i="1" dirty="0">
            <a:latin typeface="+mn-lt"/>
            <a:ea typeface="Times New Roman" charset="0"/>
            <a:cs typeface="Times New Roman" charset="0"/>
          </a:endParaRPr>
        </a:p>
      </dgm:t>
    </dgm:pt>
    <dgm:pt modelId="{14C05448-27FA-514D-95D3-76B9E7F67FBC}" type="parTrans" cxnId="{1054FC6F-E4E9-5B4B-ABBB-1CB7818C6570}">
      <dgm:prSet/>
      <dgm:spPr/>
      <dgm:t>
        <a:bodyPr/>
        <a:lstStyle/>
        <a:p>
          <a:endParaRPr lang="en-GB"/>
        </a:p>
      </dgm:t>
    </dgm:pt>
    <dgm:pt modelId="{07B33A60-310D-9043-81E9-48C952B55ED7}" type="sibTrans" cxnId="{1054FC6F-E4E9-5B4B-ABBB-1CB7818C6570}">
      <dgm:prSet/>
      <dgm:spPr/>
      <dgm:t>
        <a:bodyPr/>
        <a:lstStyle/>
        <a:p>
          <a:endParaRPr lang="en-GB"/>
        </a:p>
      </dgm:t>
    </dgm:pt>
    <dgm:pt modelId="{69308588-2B1E-9F48-A4FD-99E8AC7C06FC}">
      <dgm:prSet phldrT="[Text]"/>
      <dgm:spPr/>
      <dgm:t>
        <a:bodyPr/>
        <a:lstStyle/>
        <a:p>
          <a:r>
            <a:rPr lang="en-GB" dirty="0"/>
            <a:t>Transmission or storage</a:t>
          </a:r>
        </a:p>
      </dgm:t>
    </dgm:pt>
    <dgm:pt modelId="{7A18EBA5-A800-1149-B3D2-D9306A16C0F7}" type="parTrans" cxnId="{ED417626-26B7-764D-9080-2FDB52A9854F}">
      <dgm:prSet/>
      <dgm:spPr/>
      <dgm:t>
        <a:bodyPr/>
        <a:lstStyle/>
        <a:p>
          <a:endParaRPr lang="en-GB"/>
        </a:p>
      </dgm:t>
    </dgm:pt>
    <dgm:pt modelId="{C3ACE0DD-9A9B-0848-870A-4C81FBFE4AC6}" type="sibTrans" cxnId="{ED417626-26B7-764D-9080-2FDB52A9854F}">
      <dgm:prSet/>
      <dgm:spPr/>
      <dgm:t>
        <a:bodyPr/>
        <a:lstStyle/>
        <a:p>
          <a:endParaRPr lang="en-GB"/>
        </a:p>
      </dgm:t>
    </dgm:pt>
    <dgm:pt modelId="{B03F0006-7491-EC4B-BD29-176DDA21BF42}">
      <dgm:prSet phldrT="[Text]"/>
      <dgm:spPr/>
      <dgm:t>
        <a:bodyPr/>
        <a:lstStyle/>
        <a:p>
          <a:r>
            <a:rPr lang="en-GB" dirty="0"/>
            <a:t>Processor</a:t>
          </a:r>
        </a:p>
      </dgm:t>
    </dgm:pt>
    <dgm:pt modelId="{FFBF0FAC-616B-7A44-BA56-884D7BE4901B}" type="parTrans" cxnId="{FDB1766E-48A2-CE49-A550-AC7F8ABFEE31}">
      <dgm:prSet/>
      <dgm:spPr/>
      <dgm:t>
        <a:bodyPr/>
        <a:lstStyle/>
        <a:p>
          <a:endParaRPr lang="en-GB"/>
        </a:p>
      </dgm:t>
    </dgm:pt>
    <dgm:pt modelId="{C111D03C-D40E-8645-886D-C1082AE915A5}" type="sibTrans" cxnId="{FDB1766E-48A2-CE49-A550-AC7F8ABFEE31}">
      <dgm:prSet/>
      <dgm:spPr/>
      <dgm:t>
        <a:bodyPr/>
        <a:lstStyle/>
        <a:p>
          <a:endParaRPr lang="en-GB"/>
        </a:p>
      </dgm:t>
    </dgm:pt>
    <dgm:pt modelId="{967F83FF-9908-2142-B60A-74414F295F48}">
      <dgm:prSet phldrT="[Text]"/>
      <dgm:spPr/>
      <dgm:t>
        <a:bodyPr/>
        <a:lstStyle/>
        <a:p>
          <a:r>
            <a:rPr lang="en-GB" b="1" i="1" dirty="0">
              <a:ln>
                <a:solidFill>
                  <a:schemeClr val="tx1"/>
                </a:solidFill>
              </a:ln>
              <a:solidFill>
                <a:schemeClr val="bg1"/>
              </a:solidFill>
              <a:uFillTx/>
            </a:rPr>
            <a:t>Y</a:t>
          </a:r>
          <a:r>
            <a:rPr lang="en-GB" b="1" i="1" dirty="0">
              <a:ln>
                <a:solidFill>
                  <a:schemeClr val="tx1"/>
                </a:solidFill>
              </a:ln>
              <a:solidFill>
                <a:srgbClr val="DDDDDD"/>
              </a:solidFill>
              <a:uFillTx/>
            </a:rPr>
            <a:t>Cb</a:t>
          </a:r>
          <a:r>
            <a:rPr lang="en-GB" b="1" i="1" dirty="0">
              <a:ln>
                <a:solidFill>
                  <a:schemeClr val="tx1"/>
                </a:solidFill>
              </a:ln>
              <a:solidFill>
                <a:srgbClr val="999999"/>
              </a:solidFill>
              <a:uFillTx/>
            </a:rPr>
            <a:t>Cr</a:t>
          </a:r>
          <a:endParaRPr lang="en-GB" dirty="0">
            <a:latin typeface="+mn-lt"/>
          </a:endParaRPr>
        </a:p>
      </dgm:t>
    </dgm:pt>
    <dgm:pt modelId="{A5FF508E-0F3D-7242-AA79-43BED4DABE98}" type="parTrans" cxnId="{0853B50D-A90A-BA47-888D-BEDD99BECA16}">
      <dgm:prSet/>
      <dgm:spPr/>
      <dgm:t>
        <a:bodyPr/>
        <a:lstStyle/>
        <a:p>
          <a:endParaRPr lang="en-GB"/>
        </a:p>
      </dgm:t>
    </dgm:pt>
    <dgm:pt modelId="{25FCFB65-87D5-F149-BC27-28504DBE78A5}" type="sibTrans" cxnId="{0853B50D-A90A-BA47-888D-BEDD99BECA16}">
      <dgm:prSet/>
      <dgm:spPr/>
      <dgm:t>
        <a:bodyPr/>
        <a:lstStyle/>
        <a:p>
          <a:endParaRPr lang="en-GB"/>
        </a:p>
      </dgm:t>
    </dgm:pt>
    <dgm:pt modelId="{C7A91986-160A-BA42-8152-DD39D1594949}">
      <dgm:prSet phldrT="[Text]"/>
      <dgm:spPr/>
      <dgm:t>
        <a:bodyPr/>
        <a:lstStyle/>
        <a:p>
          <a:r>
            <a:rPr lang="en-GB" b="1" dirty="0">
              <a:ln>
                <a:solidFill>
                  <a:schemeClr val="tx1"/>
                </a:solidFill>
              </a:ln>
              <a:solidFill>
                <a:srgbClr val="FF0000"/>
              </a:solidFill>
              <a:uFillTx/>
            </a:rPr>
            <a:t>R</a:t>
          </a:r>
          <a:r>
            <a:rPr lang="en-GB" b="1" dirty="0">
              <a:ln>
                <a:solidFill>
                  <a:schemeClr val="tx1"/>
                </a:solidFill>
              </a:ln>
              <a:solidFill>
                <a:srgbClr val="00B050"/>
              </a:solidFill>
              <a:uFillTx/>
            </a:rPr>
            <a:t>G</a:t>
          </a:r>
          <a:r>
            <a:rPr lang="en-GB" b="1" dirty="0">
              <a:ln>
                <a:solidFill>
                  <a:schemeClr val="tx1"/>
                </a:solidFill>
              </a:ln>
              <a:solidFill>
                <a:srgbClr val="0070C0"/>
              </a:solidFill>
              <a:uFillTx/>
            </a:rPr>
            <a:t>B</a:t>
          </a:r>
          <a:endParaRPr lang="en-GB" dirty="0"/>
        </a:p>
      </dgm:t>
    </dgm:pt>
    <dgm:pt modelId="{C8770B06-340C-CB41-BBD0-0C30229ADE6F}" type="parTrans" cxnId="{0B291B35-FD15-C04D-B628-75FC5FFFF090}">
      <dgm:prSet/>
      <dgm:spPr/>
      <dgm:t>
        <a:bodyPr/>
        <a:lstStyle/>
        <a:p>
          <a:endParaRPr lang="en-GB"/>
        </a:p>
      </dgm:t>
    </dgm:pt>
    <dgm:pt modelId="{2FE58E68-1EB2-954F-8DEB-B239E82D3C93}" type="sibTrans" cxnId="{0B291B35-FD15-C04D-B628-75FC5FFFF090}">
      <dgm:prSet/>
      <dgm:spPr/>
      <dgm:t>
        <a:bodyPr/>
        <a:lstStyle/>
        <a:p>
          <a:endParaRPr lang="en-GB"/>
        </a:p>
      </dgm:t>
    </dgm:pt>
    <dgm:pt modelId="{F23ECC34-0A19-4D43-827E-230B401F4C7B}">
      <dgm:prSet phldrT="[Text]"/>
      <dgm:spPr/>
      <dgm:t>
        <a:bodyPr/>
        <a:lstStyle/>
        <a:p>
          <a:r>
            <a:rPr lang="en-GB" dirty="0"/>
            <a:t>Screen</a:t>
          </a:r>
        </a:p>
      </dgm:t>
    </dgm:pt>
    <dgm:pt modelId="{05E2B7FD-595F-CB47-B8B1-9EFD69F26BA9}" type="parTrans" cxnId="{040ECAD9-4BD7-3D4C-8994-C87F7E1591DD}">
      <dgm:prSet/>
      <dgm:spPr/>
      <dgm:t>
        <a:bodyPr/>
        <a:lstStyle/>
        <a:p>
          <a:endParaRPr lang="en-GB"/>
        </a:p>
      </dgm:t>
    </dgm:pt>
    <dgm:pt modelId="{4BF17B69-040F-3442-853B-A6D70CEB6AE8}" type="sibTrans" cxnId="{040ECAD9-4BD7-3D4C-8994-C87F7E1591DD}">
      <dgm:prSet/>
      <dgm:spPr/>
      <dgm:t>
        <a:bodyPr/>
        <a:lstStyle/>
        <a:p>
          <a:endParaRPr lang="en-GB"/>
        </a:p>
      </dgm:t>
    </dgm:pt>
    <dgm:pt modelId="{BCF0C54B-38EC-304A-A598-E7EE0A296179}" type="pres">
      <dgm:prSet presAssocID="{1A50BEAA-9114-DD44-BFF2-4A7B46DCC239}" presName="Name0" presStyleCnt="0">
        <dgm:presLayoutVars>
          <dgm:dir/>
        </dgm:presLayoutVars>
      </dgm:prSet>
      <dgm:spPr/>
    </dgm:pt>
    <dgm:pt modelId="{B4F9659B-8DEF-3244-AE1A-0DA66FCA370B}" type="pres">
      <dgm:prSet presAssocID="{B66478DC-AB0C-A640-B483-92CF85EC75A5}" presName="parComposite" presStyleCnt="0"/>
      <dgm:spPr/>
    </dgm:pt>
    <dgm:pt modelId="{21FEB4C9-2BDE-494B-AB32-234BA90C3D48}" type="pres">
      <dgm:prSet presAssocID="{B66478DC-AB0C-A640-B483-92CF85EC75A5}" presName="parBigCircle" presStyleLbl="node0" presStyleIdx="0" presStyleCnt="5"/>
      <dgm:spPr/>
    </dgm:pt>
    <dgm:pt modelId="{7A889A3B-DAEA-144F-9260-F56CEDB70A60}" type="pres">
      <dgm:prSet presAssocID="{B66478DC-AB0C-A640-B483-92CF85EC75A5}" presName="parTx" presStyleLbl="revTx" presStyleIdx="0" presStyleCnt="13"/>
      <dgm:spPr/>
    </dgm:pt>
    <dgm:pt modelId="{8C4E1076-2D19-2A49-8C83-B809234B56EE}" type="pres">
      <dgm:prSet presAssocID="{B66478DC-AB0C-A640-B483-92CF85EC75A5}" presName="bSpace" presStyleCnt="0"/>
      <dgm:spPr/>
    </dgm:pt>
    <dgm:pt modelId="{C40FAE32-B7B6-2549-974A-5C1ACD0F14BD}" type="pres">
      <dgm:prSet presAssocID="{B66478DC-AB0C-A640-B483-92CF85EC75A5}" presName="parBackupNorm" presStyleCnt="0"/>
      <dgm:spPr/>
    </dgm:pt>
    <dgm:pt modelId="{3F255882-9B7D-EE45-A08C-B64A1F15A861}" type="pres">
      <dgm:prSet presAssocID="{8393B628-8C3C-BC49-B0B1-7614D564511F}" presName="parSpace" presStyleCnt="0"/>
      <dgm:spPr/>
    </dgm:pt>
    <dgm:pt modelId="{2F04166B-2D44-9C44-BFE2-0474C3BD6C92}" type="pres">
      <dgm:prSet presAssocID="{67D3A37D-2246-8749-82AC-E2CB71D1451F}" presName="desBackupLeftNorm" presStyleCnt="0"/>
      <dgm:spPr/>
    </dgm:pt>
    <dgm:pt modelId="{C536917E-CE73-7046-8AEB-63F2694957C7}" type="pres">
      <dgm:prSet presAssocID="{67D3A37D-2246-8749-82AC-E2CB71D1451F}" presName="desComposite" presStyleCnt="0"/>
      <dgm:spPr/>
    </dgm:pt>
    <dgm:pt modelId="{3580F81D-1EAB-7746-A52D-89EB772C762C}" type="pres">
      <dgm:prSet presAssocID="{67D3A37D-2246-8749-82AC-E2CB71D1451F}" presName="desCircle" presStyleLbl="node1" presStyleIdx="0" presStyleCnt="4"/>
      <dgm:spPr/>
    </dgm:pt>
    <dgm:pt modelId="{CB586492-455B-7B4C-89FD-4CC4D0F20408}" type="pres">
      <dgm:prSet presAssocID="{67D3A37D-2246-8749-82AC-E2CB71D1451F}" presName="chTx" presStyleLbl="revTx" presStyleIdx="1" presStyleCnt="13"/>
      <dgm:spPr/>
    </dgm:pt>
    <dgm:pt modelId="{FA7B6819-E0CD-D246-9269-9F187C82C9F8}" type="pres">
      <dgm:prSet presAssocID="{67D3A37D-2246-8749-82AC-E2CB71D1451F}" presName="desTx" presStyleLbl="revTx" presStyleIdx="2" presStyleCnt="13">
        <dgm:presLayoutVars>
          <dgm:bulletEnabled val="1"/>
        </dgm:presLayoutVars>
      </dgm:prSet>
      <dgm:spPr/>
    </dgm:pt>
    <dgm:pt modelId="{95A99120-0A37-ED4F-8D1B-930E722A2647}" type="pres">
      <dgm:prSet presAssocID="{67D3A37D-2246-8749-82AC-E2CB71D1451F}" presName="desBackupRightNorm" presStyleCnt="0"/>
      <dgm:spPr/>
    </dgm:pt>
    <dgm:pt modelId="{F9B14542-14F5-AA4E-B3D8-1931A083E54B}" type="pres">
      <dgm:prSet presAssocID="{84222A49-E9E2-DF4E-8008-A21DB30CAD5F}" presName="desSpace" presStyleCnt="0"/>
      <dgm:spPr/>
    </dgm:pt>
    <dgm:pt modelId="{A3CEB8FC-3D8F-DB47-B39D-86D469EF9F38}" type="pres">
      <dgm:prSet presAssocID="{5C3514F6-985A-A447-9BE0-9EFDC0EE9DDE}" presName="parComposite" presStyleCnt="0"/>
      <dgm:spPr/>
    </dgm:pt>
    <dgm:pt modelId="{B4A51152-9455-A24F-B436-A959B2AE5D4D}" type="pres">
      <dgm:prSet presAssocID="{5C3514F6-985A-A447-9BE0-9EFDC0EE9DDE}" presName="parBigCircle" presStyleLbl="node0" presStyleIdx="1" presStyleCnt="5"/>
      <dgm:spPr/>
    </dgm:pt>
    <dgm:pt modelId="{DBF3F228-74C5-E04A-9DFB-FA223F986906}" type="pres">
      <dgm:prSet presAssocID="{5C3514F6-985A-A447-9BE0-9EFDC0EE9DDE}" presName="parTx" presStyleLbl="revTx" presStyleIdx="3" presStyleCnt="13"/>
      <dgm:spPr/>
    </dgm:pt>
    <dgm:pt modelId="{310D84B6-5FD9-4943-AE9D-221BCC843363}" type="pres">
      <dgm:prSet presAssocID="{5C3514F6-985A-A447-9BE0-9EFDC0EE9DDE}" presName="bSpace" presStyleCnt="0"/>
      <dgm:spPr/>
    </dgm:pt>
    <dgm:pt modelId="{57514020-C6A7-3843-B9BA-7CD4BB7FD7A0}" type="pres">
      <dgm:prSet presAssocID="{5C3514F6-985A-A447-9BE0-9EFDC0EE9DDE}" presName="parBackupNorm" presStyleCnt="0"/>
      <dgm:spPr/>
    </dgm:pt>
    <dgm:pt modelId="{9FF19C06-6243-134E-8836-74F805A6BDDE}" type="pres">
      <dgm:prSet presAssocID="{9C6333D6-6E9E-AE4F-B025-EE3C8E9A564A}" presName="parSpace" presStyleCnt="0"/>
      <dgm:spPr/>
    </dgm:pt>
    <dgm:pt modelId="{2401DCA2-8716-5D48-8B53-C4B8A0A1154B}" type="pres">
      <dgm:prSet presAssocID="{23ED76FE-F654-CC47-B229-A0D4716E5697}" presName="desBackupLeftNorm" presStyleCnt="0"/>
      <dgm:spPr/>
    </dgm:pt>
    <dgm:pt modelId="{66886E89-136D-D84C-96A6-8A2C631563F5}" type="pres">
      <dgm:prSet presAssocID="{23ED76FE-F654-CC47-B229-A0D4716E5697}" presName="desComposite" presStyleCnt="0"/>
      <dgm:spPr/>
    </dgm:pt>
    <dgm:pt modelId="{4CC2CAE1-9427-1648-A4C4-3C9FE2116570}" type="pres">
      <dgm:prSet presAssocID="{23ED76FE-F654-CC47-B229-A0D4716E5697}" presName="desCircle" presStyleLbl="node1" presStyleIdx="1" presStyleCnt="4"/>
      <dgm:spPr/>
    </dgm:pt>
    <dgm:pt modelId="{871B05F2-CA9C-8F40-81C9-FF0950446DF9}" type="pres">
      <dgm:prSet presAssocID="{23ED76FE-F654-CC47-B229-A0D4716E5697}" presName="chTx" presStyleLbl="revTx" presStyleIdx="4" presStyleCnt="13"/>
      <dgm:spPr/>
    </dgm:pt>
    <dgm:pt modelId="{EB736787-B8BD-7D4C-A96D-2E761C589B88}" type="pres">
      <dgm:prSet presAssocID="{23ED76FE-F654-CC47-B229-A0D4716E5697}" presName="desTx" presStyleLbl="revTx" presStyleIdx="5" presStyleCnt="13">
        <dgm:presLayoutVars>
          <dgm:bulletEnabled val="1"/>
        </dgm:presLayoutVars>
      </dgm:prSet>
      <dgm:spPr/>
    </dgm:pt>
    <dgm:pt modelId="{0D8AC6E8-2FF7-264B-ABAF-D0A8EF884B0A}" type="pres">
      <dgm:prSet presAssocID="{23ED76FE-F654-CC47-B229-A0D4716E5697}" presName="desBackupRightNorm" presStyleCnt="0"/>
      <dgm:spPr/>
    </dgm:pt>
    <dgm:pt modelId="{6F2FB018-61C9-6741-A4E9-69DCC1B9DB28}" type="pres">
      <dgm:prSet presAssocID="{07B33A60-310D-9043-81E9-48C952B55ED7}" presName="desSpace" presStyleCnt="0"/>
      <dgm:spPr/>
    </dgm:pt>
    <dgm:pt modelId="{6829666F-0F0E-2A4E-94EA-F32E979A3D26}" type="pres">
      <dgm:prSet presAssocID="{69308588-2B1E-9F48-A4FD-99E8AC7C06FC}" presName="parComposite" presStyleCnt="0"/>
      <dgm:spPr/>
    </dgm:pt>
    <dgm:pt modelId="{25BA305B-1EDF-5342-8B08-8D3D4C11685A}" type="pres">
      <dgm:prSet presAssocID="{69308588-2B1E-9F48-A4FD-99E8AC7C06FC}" presName="parBigCircle" presStyleLbl="node0" presStyleIdx="2" presStyleCnt="5"/>
      <dgm:spPr/>
    </dgm:pt>
    <dgm:pt modelId="{BB089F13-A2E3-2045-83CA-57CF417AB897}" type="pres">
      <dgm:prSet presAssocID="{69308588-2B1E-9F48-A4FD-99E8AC7C06FC}" presName="parTx" presStyleLbl="revTx" presStyleIdx="6" presStyleCnt="13"/>
      <dgm:spPr/>
    </dgm:pt>
    <dgm:pt modelId="{28324AA4-FDC6-D34E-9655-191EB7FDB07E}" type="pres">
      <dgm:prSet presAssocID="{69308588-2B1E-9F48-A4FD-99E8AC7C06FC}" presName="bSpace" presStyleCnt="0"/>
      <dgm:spPr/>
    </dgm:pt>
    <dgm:pt modelId="{24C9FE19-F3F6-4F44-A7F3-AB0E6F0176C9}" type="pres">
      <dgm:prSet presAssocID="{69308588-2B1E-9F48-A4FD-99E8AC7C06FC}" presName="parBackupNorm" presStyleCnt="0"/>
      <dgm:spPr/>
    </dgm:pt>
    <dgm:pt modelId="{C5844900-0CF6-BA4F-A224-A04D4FB00E92}" type="pres">
      <dgm:prSet presAssocID="{C3ACE0DD-9A9B-0848-870A-4C81FBFE4AC6}" presName="parSpace" presStyleCnt="0"/>
      <dgm:spPr/>
    </dgm:pt>
    <dgm:pt modelId="{CB93254C-B4B6-9146-B360-177C8E3654E2}" type="pres">
      <dgm:prSet presAssocID="{967F83FF-9908-2142-B60A-74414F295F48}" presName="desBackupLeftNorm" presStyleCnt="0"/>
      <dgm:spPr/>
    </dgm:pt>
    <dgm:pt modelId="{EA8DD1B5-CEB0-8A4C-BD7B-553990F21A81}" type="pres">
      <dgm:prSet presAssocID="{967F83FF-9908-2142-B60A-74414F295F48}" presName="desComposite" presStyleCnt="0"/>
      <dgm:spPr/>
    </dgm:pt>
    <dgm:pt modelId="{EFBF0816-A7CF-4548-800D-B73831AFD336}" type="pres">
      <dgm:prSet presAssocID="{967F83FF-9908-2142-B60A-74414F295F48}" presName="desCircle" presStyleLbl="node1" presStyleIdx="2" presStyleCnt="4"/>
      <dgm:spPr/>
    </dgm:pt>
    <dgm:pt modelId="{ED8F15E7-7A4A-FC44-A6ED-70AC58003C54}" type="pres">
      <dgm:prSet presAssocID="{967F83FF-9908-2142-B60A-74414F295F48}" presName="chTx" presStyleLbl="revTx" presStyleIdx="7" presStyleCnt="13"/>
      <dgm:spPr/>
    </dgm:pt>
    <dgm:pt modelId="{F474C69E-959D-3F4E-A1A1-5BA73FCA42E6}" type="pres">
      <dgm:prSet presAssocID="{967F83FF-9908-2142-B60A-74414F295F48}" presName="desTx" presStyleLbl="revTx" presStyleIdx="8" presStyleCnt="13">
        <dgm:presLayoutVars>
          <dgm:bulletEnabled val="1"/>
        </dgm:presLayoutVars>
      </dgm:prSet>
      <dgm:spPr/>
    </dgm:pt>
    <dgm:pt modelId="{9AC8D7C1-E8C3-9A4B-874A-DF5054C5986A}" type="pres">
      <dgm:prSet presAssocID="{967F83FF-9908-2142-B60A-74414F295F48}" presName="desBackupRightNorm" presStyleCnt="0"/>
      <dgm:spPr/>
    </dgm:pt>
    <dgm:pt modelId="{2C9A3D33-A2D0-7B41-B962-73BE30B07732}" type="pres">
      <dgm:prSet presAssocID="{25FCFB65-87D5-F149-BC27-28504DBE78A5}" presName="desSpace" presStyleCnt="0"/>
      <dgm:spPr/>
    </dgm:pt>
    <dgm:pt modelId="{73D6D74C-16DC-2547-84EC-9ACD25210CA9}" type="pres">
      <dgm:prSet presAssocID="{B03F0006-7491-EC4B-BD29-176DDA21BF42}" presName="parComposite" presStyleCnt="0"/>
      <dgm:spPr/>
    </dgm:pt>
    <dgm:pt modelId="{E817E8E2-2A02-F54B-AC8F-E967667A0925}" type="pres">
      <dgm:prSet presAssocID="{B03F0006-7491-EC4B-BD29-176DDA21BF42}" presName="parBigCircle" presStyleLbl="node0" presStyleIdx="3" presStyleCnt="5"/>
      <dgm:spPr/>
    </dgm:pt>
    <dgm:pt modelId="{62CF2F8C-FCA4-D547-A561-9F01260A85AF}" type="pres">
      <dgm:prSet presAssocID="{B03F0006-7491-EC4B-BD29-176DDA21BF42}" presName="parTx" presStyleLbl="revTx" presStyleIdx="9" presStyleCnt="13"/>
      <dgm:spPr/>
    </dgm:pt>
    <dgm:pt modelId="{A2CC1769-F704-FB40-B826-8F213411246F}" type="pres">
      <dgm:prSet presAssocID="{B03F0006-7491-EC4B-BD29-176DDA21BF42}" presName="bSpace" presStyleCnt="0"/>
      <dgm:spPr/>
    </dgm:pt>
    <dgm:pt modelId="{63D236A2-6F45-9A4B-871D-003FE2CA2292}" type="pres">
      <dgm:prSet presAssocID="{B03F0006-7491-EC4B-BD29-176DDA21BF42}" presName="parBackupNorm" presStyleCnt="0"/>
      <dgm:spPr/>
    </dgm:pt>
    <dgm:pt modelId="{EDBD9681-8BF6-114B-9585-8776A103E971}" type="pres">
      <dgm:prSet presAssocID="{C111D03C-D40E-8645-886D-C1082AE915A5}" presName="parSpace" presStyleCnt="0"/>
      <dgm:spPr/>
    </dgm:pt>
    <dgm:pt modelId="{52C189D2-4131-DB4A-AFA9-BB2CD7F6B10E}" type="pres">
      <dgm:prSet presAssocID="{C7A91986-160A-BA42-8152-DD39D1594949}" presName="desBackupLeftNorm" presStyleCnt="0"/>
      <dgm:spPr/>
    </dgm:pt>
    <dgm:pt modelId="{44F2D1EB-44DE-574B-A9FE-D2A56A9A035F}" type="pres">
      <dgm:prSet presAssocID="{C7A91986-160A-BA42-8152-DD39D1594949}" presName="desComposite" presStyleCnt="0"/>
      <dgm:spPr/>
    </dgm:pt>
    <dgm:pt modelId="{622E712A-D844-0D42-B202-A3857E3AFE9A}" type="pres">
      <dgm:prSet presAssocID="{C7A91986-160A-BA42-8152-DD39D1594949}" presName="desCircle" presStyleLbl="node1" presStyleIdx="3" presStyleCnt="4"/>
      <dgm:spPr/>
    </dgm:pt>
    <dgm:pt modelId="{335F9FFB-5CA0-5944-96A4-73B27CC1E687}" type="pres">
      <dgm:prSet presAssocID="{C7A91986-160A-BA42-8152-DD39D1594949}" presName="chTx" presStyleLbl="revTx" presStyleIdx="10" presStyleCnt="13"/>
      <dgm:spPr/>
    </dgm:pt>
    <dgm:pt modelId="{1CFED0A3-1700-9944-9594-9947ECF4558D}" type="pres">
      <dgm:prSet presAssocID="{C7A91986-160A-BA42-8152-DD39D1594949}" presName="desTx" presStyleLbl="revTx" presStyleIdx="11" presStyleCnt="13">
        <dgm:presLayoutVars>
          <dgm:bulletEnabled val="1"/>
        </dgm:presLayoutVars>
      </dgm:prSet>
      <dgm:spPr/>
    </dgm:pt>
    <dgm:pt modelId="{E17D8E0A-D4B4-4244-A62A-0BD9B0B96D6B}" type="pres">
      <dgm:prSet presAssocID="{C7A91986-160A-BA42-8152-DD39D1594949}" presName="desBackupRightNorm" presStyleCnt="0"/>
      <dgm:spPr/>
    </dgm:pt>
    <dgm:pt modelId="{81DC5FA4-8DA0-DD4B-8B45-0C787A35F1DA}" type="pres">
      <dgm:prSet presAssocID="{2FE58E68-1EB2-954F-8DEB-B239E82D3C93}" presName="desSpace" presStyleCnt="0"/>
      <dgm:spPr/>
    </dgm:pt>
    <dgm:pt modelId="{0B866E57-4D97-E946-BE6C-44638655D185}" type="pres">
      <dgm:prSet presAssocID="{F23ECC34-0A19-4D43-827E-230B401F4C7B}" presName="parComposite" presStyleCnt="0"/>
      <dgm:spPr/>
    </dgm:pt>
    <dgm:pt modelId="{287834B0-2AA1-F143-824D-565854F12EF2}" type="pres">
      <dgm:prSet presAssocID="{F23ECC34-0A19-4D43-827E-230B401F4C7B}" presName="parBigCircle" presStyleLbl="node0" presStyleIdx="4" presStyleCnt="5"/>
      <dgm:spPr/>
    </dgm:pt>
    <dgm:pt modelId="{3F20D776-82A8-634D-8783-7D35F1A3963A}" type="pres">
      <dgm:prSet presAssocID="{F23ECC34-0A19-4D43-827E-230B401F4C7B}" presName="parTx" presStyleLbl="revTx" presStyleIdx="12" presStyleCnt="13"/>
      <dgm:spPr/>
    </dgm:pt>
    <dgm:pt modelId="{71D0124E-9090-4B46-91B8-B644D4F342EC}" type="pres">
      <dgm:prSet presAssocID="{F23ECC34-0A19-4D43-827E-230B401F4C7B}" presName="bSpace" presStyleCnt="0"/>
      <dgm:spPr/>
    </dgm:pt>
    <dgm:pt modelId="{90B6FE01-FDF3-224C-BBE4-1C1EBDFCD355}" type="pres">
      <dgm:prSet presAssocID="{F23ECC34-0A19-4D43-827E-230B401F4C7B}" presName="parBackupNorm" presStyleCnt="0"/>
      <dgm:spPr/>
    </dgm:pt>
    <dgm:pt modelId="{077E5DB4-C24D-DB49-A9AE-10E27F5D0928}" type="pres">
      <dgm:prSet presAssocID="{4BF17B69-040F-3442-853B-A6D70CEB6AE8}" presName="parSpace" presStyleCnt="0"/>
      <dgm:spPr/>
    </dgm:pt>
  </dgm:ptLst>
  <dgm:cxnLst>
    <dgm:cxn modelId="{0853B50D-A90A-BA47-888D-BEDD99BECA16}" srcId="{69308588-2B1E-9F48-A4FD-99E8AC7C06FC}" destId="{967F83FF-9908-2142-B60A-74414F295F48}" srcOrd="0" destOrd="0" parTransId="{A5FF508E-0F3D-7242-AA79-43BED4DABE98}" sibTransId="{25FCFB65-87D5-F149-BC27-28504DBE78A5}"/>
    <dgm:cxn modelId="{C789AE14-9456-AA4C-A17B-9B4A46A711BF}" srcId="{B66478DC-AB0C-A640-B483-92CF85EC75A5}" destId="{67D3A37D-2246-8749-82AC-E2CB71D1451F}" srcOrd="0" destOrd="0" parTransId="{D7389ED2-FBB8-7240-ABD2-F5C02E2D1506}" sibTransId="{84222A49-E9E2-DF4E-8008-A21DB30CAD5F}"/>
    <dgm:cxn modelId="{28250818-2AF3-C541-AB20-7152B56E9971}" type="presOf" srcId="{23ED76FE-F654-CC47-B229-A0D4716E5697}" destId="{871B05F2-CA9C-8F40-81C9-FF0950446DF9}" srcOrd="0" destOrd="0" presId="urn:microsoft.com/office/officeart/2008/layout/CircleAccentTimeline"/>
    <dgm:cxn modelId="{ED417626-26B7-764D-9080-2FDB52A9854F}" srcId="{1A50BEAA-9114-DD44-BFF2-4A7B46DCC239}" destId="{69308588-2B1E-9F48-A4FD-99E8AC7C06FC}" srcOrd="2" destOrd="0" parTransId="{7A18EBA5-A800-1149-B3D2-D9306A16C0F7}" sibTransId="{C3ACE0DD-9A9B-0848-870A-4C81FBFE4AC6}"/>
    <dgm:cxn modelId="{0B291B35-FD15-C04D-B628-75FC5FFFF090}" srcId="{B03F0006-7491-EC4B-BD29-176DDA21BF42}" destId="{C7A91986-160A-BA42-8152-DD39D1594949}" srcOrd="0" destOrd="0" parTransId="{C8770B06-340C-CB41-BBD0-0C30229ADE6F}" sibTransId="{2FE58E68-1EB2-954F-8DEB-B239E82D3C93}"/>
    <dgm:cxn modelId="{FC929838-7597-864C-ADA3-E2EC4AFB09CE}" type="presOf" srcId="{1A50BEAA-9114-DD44-BFF2-4A7B46DCC239}" destId="{BCF0C54B-38EC-304A-A598-E7EE0A296179}" srcOrd="0" destOrd="0" presId="urn:microsoft.com/office/officeart/2008/layout/CircleAccentTimeline"/>
    <dgm:cxn modelId="{AB78F53E-94DD-BC47-86AA-F1A43BAC0957}" type="presOf" srcId="{B66478DC-AB0C-A640-B483-92CF85EC75A5}" destId="{7A889A3B-DAEA-144F-9260-F56CEDB70A60}" srcOrd="0" destOrd="0" presId="urn:microsoft.com/office/officeart/2008/layout/CircleAccentTimeline"/>
    <dgm:cxn modelId="{93722A6A-330C-6045-825E-6C8C90E8CC1E}" srcId="{1A50BEAA-9114-DD44-BFF2-4A7B46DCC239}" destId="{B66478DC-AB0C-A640-B483-92CF85EC75A5}" srcOrd="0" destOrd="0" parTransId="{D1C4047B-9964-2346-9A87-EA09B011466E}" sibTransId="{8393B628-8C3C-BC49-B0B1-7614D564511F}"/>
    <dgm:cxn modelId="{1F7D256B-8029-3C42-AB34-6A9654B78515}" type="presOf" srcId="{B03F0006-7491-EC4B-BD29-176DDA21BF42}" destId="{62CF2F8C-FCA4-D547-A561-9F01260A85AF}" srcOrd="0" destOrd="0" presId="urn:microsoft.com/office/officeart/2008/layout/CircleAccentTimeline"/>
    <dgm:cxn modelId="{FDB1766E-48A2-CE49-A550-AC7F8ABFEE31}" srcId="{1A50BEAA-9114-DD44-BFF2-4A7B46DCC239}" destId="{B03F0006-7491-EC4B-BD29-176DDA21BF42}" srcOrd="3" destOrd="0" parTransId="{FFBF0FAC-616B-7A44-BA56-884D7BE4901B}" sibTransId="{C111D03C-D40E-8645-886D-C1082AE915A5}"/>
    <dgm:cxn modelId="{1054FC6F-E4E9-5B4B-ABBB-1CB7818C6570}" srcId="{5C3514F6-985A-A447-9BE0-9EFDC0EE9DDE}" destId="{23ED76FE-F654-CC47-B229-A0D4716E5697}" srcOrd="0" destOrd="0" parTransId="{14C05448-27FA-514D-95D3-76B9E7F67FBC}" sibTransId="{07B33A60-310D-9043-81E9-48C952B55ED7}"/>
    <dgm:cxn modelId="{8E1FDF53-BD6C-4145-913A-DFC253E6E9A5}" type="presOf" srcId="{F23ECC34-0A19-4D43-827E-230B401F4C7B}" destId="{3F20D776-82A8-634D-8783-7D35F1A3963A}" srcOrd="0" destOrd="0" presId="urn:microsoft.com/office/officeart/2008/layout/CircleAccentTimeline"/>
    <dgm:cxn modelId="{EA087481-593F-8E4D-B20E-A92857CE04AF}" type="presOf" srcId="{C7A91986-160A-BA42-8152-DD39D1594949}" destId="{335F9FFB-5CA0-5944-96A4-73B27CC1E687}" srcOrd="0" destOrd="0" presId="urn:microsoft.com/office/officeart/2008/layout/CircleAccentTimeline"/>
    <dgm:cxn modelId="{3D814AB2-CC04-9D43-8D51-CC726A01293A}" srcId="{1A50BEAA-9114-DD44-BFF2-4A7B46DCC239}" destId="{5C3514F6-985A-A447-9BE0-9EFDC0EE9DDE}" srcOrd="1" destOrd="0" parTransId="{8797FC73-596E-964E-9E71-6666011BE788}" sibTransId="{9C6333D6-6E9E-AE4F-B025-EE3C8E9A564A}"/>
    <dgm:cxn modelId="{FB69B7C9-AD28-534F-B20C-2C447094DBA4}" type="presOf" srcId="{967F83FF-9908-2142-B60A-74414F295F48}" destId="{ED8F15E7-7A4A-FC44-A6ED-70AC58003C54}" srcOrd="0" destOrd="0" presId="urn:microsoft.com/office/officeart/2008/layout/CircleAccentTimeline"/>
    <dgm:cxn modelId="{49DA23D1-4426-D94A-AC3F-A2ADB61626D9}" type="presOf" srcId="{67D3A37D-2246-8749-82AC-E2CB71D1451F}" destId="{CB586492-455B-7B4C-89FD-4CC4D0F20408}" srcOrd="0" destOrd="0" presId="urn:microsoft.com/office/officeart/2008/layout/CircleAccentTimeline"/>
    <dgm:cxn modelId="{040ECAD9-4BD7-3D4C-8994-C87F7E1591DD}" srcId="{1A50BEAA-9114-DD44-BFF2-4A7B46DCC239}" destId="{F23ECC34-0A19-4D43-827E-230B401F4C7B}" srcOrd="4" destOrd="0" parTransId="{05E2B7FD-595F-CB47-B8B1-9EFD69F26BA9}" sibTransId="{4BF17B69-040F-3442-853B-A6D70CEB6AE8}"/>
    <dgm:cxn modelId="{BC66CBEF-77C1-2346-ADBF-94299B371678}" type="presOf" srcId="{69308588-2B1E-9F48-A4FD-99E8AC7C06FC}" destId="{BB089F13-A2E3-2045-83CA-57CF417AB897}" srcOrd="0" destOrd="0" presId="urn:microsoft.com/office/officeart/2008/layout/CircleAccentTimeline"/>
    <dgm:cxn modelId="{8AF6DCF3-D12D-2B4B-BDC7-9C55BEA8605C}" type="presOf" srcId="{5C3514F6-985A-A447-9BE0-9EFDC0EE9DDE}" destId="{DBF3F228-74C5-E04A-9DFB-FA223F986906}" srcOrd="0" destOrd="0" presId="urn:microsoft.com/office/officeart/2008/layout/CircleAccentTimeline"/>
    <dgm:cxn modelId="{04455DC4-28B7-A543-9538-DB11B97EEB37}" type="presParOf" srcId="{BCF0C54B-38EC-304A-A598-E7EE0A296179}" destId="{B4F9659B-8DEF-3244-AE1A-0DA66FCA370B}" srcOrd="0" destOrd="0" presId="urn:microsoft.com/office/officeart/2008/layout/CircleAccentTimeline"/>
    <dgm:cxn modelId="{AB900677-AC02-134A-B97D-68572B96E168}" type="presParOf" srcId="{B4F9659B-8DEF-3244-AE1A-0DA66FCA370B}" destId="{21FEB4C9-2BDE-494B-AB32-234BA90C3D48}" srcOrd="0" destOrd="0" presId="urn:microsoft.com/office/officeart/2008/layout/CircleAccentTimeline"/>
    <dgm:cxn modelId="{1F368562-C672-4B45-A700-6C5E47CCFD53}" type="presParOf" srcId="{B4F9659B-8DEF-3244-AE1A-0DA66FCA370B}" destId="{7A889A3B-DAEA-144F-9260-F56CEDB70A60}" srcOrd="1" destOrd="0" presId="urn:microsoft.com/office/officeart/2008/layout/CircleAccentTimeline"/>
    <dgm:cxn modelId="{28C1745B-7A70-F649-AD70-991A8F89C831}" type="presParOf" srcId="{B4F9659B-8DEF-3244-AE1A-0DA66FCA370B}" destId="{8C4E1076-2D19-2A49-8C83-B809234B56EE}" srcOrd="2" destOrd="0" presId="urn:microsoft.com/office/officeart/2008/layout/CircleAccentTimeline"/>
    <dgm:cxn modelId="{58E1F5E6-9795-B54F-A575-F99A08E99CE7}" type="presParOf" srcId="{BCF0C54B-38EC-304A-A598-E7EE0A296179}" destId="{C40FAE32-B7B6-2549-974A-5C1ACD0F14BD}" srcOrd="1" destOrd="0" presId="urn:microsoft.com/office/officeart/2008/layout/CircleAccentTimeline"/>
    <dgm:cxn modelId="{B6066D99-BD7E-A34F-86F2-8D61254D4677}" type="presParOf" srcId="{BCF0C54B-38EC-304A-A598-E7EE0A296179}" destId="{3F255882-9B7D-EE45-A08C-B64A1F15A861}" srcOrd="2" destOrd="0" presId="urn:microsoft.com/office/officeart/2008/layout/CircleAccentTimeline"/>
    <dgm:cxn modelId="{9BCB56A5-0367-A548-9C70-767194D32F10}" type="presParOf" srcId="{BCF0C54B-38EC-304A-A598-E7EE0A296179}" destId="{2F04166B-2D44-9C44-BFE2-0474C3BD6C92}" srcOrd="3" destOrd="0" presId="urn:microsoft.com/office/officeart/2008/layout/CircleAccentTimeline"/>
    <dgm:cxn modelId="{8858868D-73E3-0542-8F05-CB241D21A288}" type="presParOf" srcId="{BCF0C54B-38EC-304A-A598-E7EE0A296179}" destId="{C536917E-CE73-7046-8AEB-63F2694957C7}" srcOrd="4" destOrd="0" presId="urn:microsoft.com/office/officeart/2008/layout/CircleAccentTimeline"/>
    <dgm:cxn modelId="{11867F70-8751-8445-B0CB-826DA0D1DE68}" type="presParOf" srcId="{C536917E-CE73-7046-8AEB-63F2694957C7}" destId="{3580F81D-1EAB-7746-A52D-89EB772C762C}" srcOrd="0" destOrd="0" presId="urn:microsoft.com/office/officeart/2008/layout/CircleAccentTimeline"/>
    <dgm:cxn modelId="{861906CB-2167-7844-9338-05A2AA0B4BB6}" type="presParOf" srcId="{C536917E-CE73-7046-8AEB-63F2694957C7}" destId="{CB586492-455B-7B4C-89FD-4CC4D0F20408}" srcOrd="1" destOrd="0" presId="urn:microsoft.com/office/officeart/2008/layout/CircleAccentTimeline"/>
    <dgm:cxn modelId="{594E81DF-7FDF-5244-9AD9-2EC6DD673C3D}" type="presParOf" srcId="{C536917E-CE73-7046-8AEB-63F2694957C7}" destId="{FA7B6819-E0CD-D246-9269-9F187C82C9F8}" srcOrd="2" destOrd="0" presId="urn:microsoft.com/office/officeart/2008/layout/CircleAccentTimeline"/>
    <dgm:cxn modelId="{62227B34-A686-9643-8357-1F3FE79893A2}" type="presParOf" srcId="{BCF0C54B-38EC-304A-A598-E7EE0A296179}" destId="{95A99120-0A37-ED4F-8D1B-930E722A2647}" srcOrd="5" destOrd="0" presId="urn:microsoft.com/office/officeart/2008/layout/CircleAccentTimeline"/>
    <dgm:cxn modelId="{F338682B-4100-F646-BF52-D127E0B17461}" type="presParOf" srcId="{BCF0C54B-38EC-304A-A598-E7EE0A296179}" destId="{F9B14542-14F5-AA4E-B3D8-1931A083E54B}" srcOrd="6" destOrd="0" presId="urn:microsoft.com/office/officeart/2008/layout/CircleAccentTimeline"/>
    <dgm:cxn modelId="{AE087D28-D33F-BB45-86E7-E6E1EB3C71B3}" type="presParOf" srcId="{BCF0C54B-38EC-304A-A598-E7EE0A296179}" destId="{A3CEB8FC-3D8F-DB47-B39D-86D469EF9F38}" srcOrd="7" destOrd="0" presId="urn:microsoft.com/office/officeart/2008/layout/CircleAccentTimeline"/>
    <dgm:cxn modelId="{EBBE5598-853F-B64A-B366-828A4383DEC6}" type="presParOf" srcId="{A3CEB8FC-3D8F-DB47-B39D-86D469EF9F38}" destId="{B4A51152-9455-A24F-B436-A959B2AE5D4D}" srcOrd="0" destOrd="0" presId="urn:microsoft.com/office/officeart/2008/layout/CircleAccentTimeline"/>
    <dgm:cxn modelId="{2DDC722D-E04C-924E-8870-0E5CCF8AA9EE}" type="presParOf" srcId="{A3CEB8FC-3D8F-DB47-B39D-86D469EF9F38}" destId="{DBF3F228-74C5-E04A-9DFB-FA223F986906}" srcOrd="1" destOrd="0" presId="urn:microsoft.com/office/officeart/2008/layout/CircleAccentTimeline"/>
    <dgm:cxn modelId="{FD39C2A6-5822-AF48-B32A-B2ECFF9AD026}" type="presParOf" srcId="{A3CEB8FC-3D8F-DB47-B39D-86D469EF9F38}" destId="{310D84B6-5FD9-4943-AE9D-221BCC843363}" srcOrd="2" destOrd="0" presId="urn:microsoft.com/office/officeart/2008/layout/CircleAccentTimeline"/>
    <dgm:cxn modelId="{512D4079-2E6C-1B43-A41C-ED1869421448}" type="presParOf" srcId="{BCF0C54B-38EC-304A-A598-E7EE0A296179}" destId="{57514020-C6A7-3843-B9BA-7CD4BB7FD7A0}" srcOrd="8" destOrd="0" presId="urn:microsoft.com/office/officeart/2008/layout/CircleAccentTimeline"/>
    <dgm:cxn modelId="{E13ECF5C-C688-B24E-8397-42C376344390}" type="presParOf" srcId="{BCF0C54B-38EC-304A-A598-E7EE0A296179}" destId="{9FF19C06-6243-134E-8836-74F805A6BDDE}" srcOrd="9" destOrd="0" presId="urn:microsoft.com/office/officeart/2008/layout/CircleAccentTimeline"/>
    <dgm:cxn modelId="{EA7EEE5A-6DB8-AE4B-AD45-47E3DC36F0DF}" type="presParOf" srcId="{BCF0C54B-38EC-304A-A598-E7EE0A296179}" destId="{2401DCA2-8716-5D48-8B53-C4B8A0A1154B}" srcOrd="10" destOrd="0" presId="urn:microsoft.com/office/officeart/2008/layout/CircleAccentTimeline"/>
    <dgm:cxn modelId="{936D57FC-2437-B842-A554-F495B48E8C0E}" type="presParOf" srcId="{BCF0C54B-38EC-304A-A598-E7EE0A296179}" destId="{66886E89-136D-D84C-96A6-8A2C631563F5}" srcOrd="11" destOrd="0" presId="urn:microsoft.com/office/officeart/2008/layout/CircleAccentTimeline"/>
    <dgm:cxn modelId="{072127C9-16B3-494B-95A9-1679621D3406}" type="presParOf" srcId="{66886E89-136D-D84C-96A6-8A2C631563F5}" destId="{4CC2CAE1-9427-1648-A4C4-3C9FE2116570}" srcOrd="0" destOrd="0" presId="urn:microsoft.com/office/officeart/2008/layout/CircleAccentTimeline"/>
    <dgm:cxn modelId="{1F013651-2FF4-4B4E-8EEE-8F41A7AD5C36}" type="presParOf" srcId="{66886E89-136D-D84C-96A6-8A2C631563F5}" destId="{871B05F2-CA9C-8F40-81C9-FF0950446DF9}" srcOrd="1" destOrd="0" presId="urn:microsoft.com/office/officeart/2008/layout/CircleAccentTimeline"/>
    <dgm:cxn modelId="{62EDC813-FEB2-6D45-A34C-5EC852926A71}" type="presParOf" srcId="{66886E89-136D-D84C-96A6-8A2C631563F5}" destId="{EB736787-B8BD-7D4C-A96D-2E761C589B88}" srcOrd="2" destOrd="0" presId="urn:microsoft.com/office/officeart/2008/layout/CircleAccentTimeline"/>
    <dgm:cxn modelId="{4D4B08BD-4177-D74D-AE83-4353C919F28B}" type="presParOf" srcId="{BCF0C54B-38EC-304A-A598-E7EE0A296179}" destId="{0D8AC6E8-2FF7-264B-ABAF-D0A8EF884B0A}" srcOrd="12" destOrd="0" presId="urn:microsoft.com/office/officeart/2008/layout/CircleAccentTimeline"/>
    <dgm:cxn modelId="{21E43151-36BA-FD47-B5FD-91326F56E0D6}" type="presParOf" srcId="{BCF0C54B-38EC-304A-A598-E7EE0A296179}" destId="{6F2FB018-61C9-6741-A4E9-69DCC1B9DB28}" srcOrd="13" destOrd="0" presId="urn:microsoft.com/office/officeart/2008/layout/CircleAccentTimeline"/>
    <dgm:cxn modelId="{1B226B33-31CF-C241-94C2-258905AFBAC2}" type="presParOf" srcId="{BCF0C54B-38EC-304A-A598-E7EE0A296179}" destId="{6829666F-0F0E-2A4E-94EA-F32E979A3D26}" srcOrd="14" destOrd="0" presId="urn:microsoft.com/office/officeart/2008/layout/CircleAccentTimeline"/>
    <dgm:cxn modelId="{67850926-D4DC-5646-8BED-51CB3250640F}" type="presParOf" srcId="{6829666F-0F0E-2A4E-94EA-F32E979A3D26}" destId="{25BA305B-1EDF-5342-8B08-8D3D4C11685A}" srcOrd="0" destOrd="0" presId="urn:microsoft.com/office/officeart/2008/layout/CircleAccentTimeline"/>
    <dgm:cxn modelId="{65B08DA5-6D4E-054B-9E63-19FC03FFDD78}" type="presParOf" srcId="{6829666F-0F0E-2A4E-94EA-F32E979A3D26}" destId="{BB089F13-A2E3-2045-83CA-57CF417AB897}" srcOrd="1" destOrd="0" presId="urn:microsoft.com/office/officeart/2008/layout/CircleAccentTimeline"/>
    <dgm:cxn modelId="{B21092C8-077E-9041-9C6B-BF23CD5E5C0C}" type="presParOf" srcId="{6829666F-0F0E-2A4E-94EA-F32E979A3D26}" destId="{28324AA4-FDC6-D34E-9655-191EB7FDB07E}" srcOrd="2" destOrd="0" presId="urn:microsoft.com/office/officeart/2008/layout/CircleAccentTimeline"/>
    <dgm:cxn modelId="{8C5FB4FE-27FA-364E-9832-93683CD0C3CE}" type="presParOf" srcId="{BCF0C54B-38EC-304A-A598-E7EE0A296179}" destId="{24C9FE19-F3F6-4F44-A7F3-AB0E6F0176C9}" srcOrd="15" destOrd="0" presId="urn:microsoft.com/office/officeart/2008/layout/CircleAccentTimeline"/>
    <dgm:cxn modelId="{6A047B72-0BE5-BF4D-A74E-C506DFF149CE}" type="presParOf" srcId="{BCF0C54B-38EC-304A-A598-E7EE0A296179}" destId="{C5844900-0CF6-BA4F-A224-A04D4FB00E92}" srcOrd="16" destOrd="0" presId="urn:microsoft.com/office/officeart/2008/layout/CircleAccentTimeline"/>
    <dgm:cxn modelId="{C5112CBF-1FFC-AE49-B07D-84854A63B309}" type="presParOf" srcId="{BCF0C54B-38EC-304A-A598-E7EE0A296179}" destId="{CB93254C-B4B6-9146-B360-177C8E3654E2}" srcOrd="17" destOrd="0" presId="urn:microsoft.com/office/officeart/2008/layout/CircleAccentTimeline"/>
    <dgm:cxn modelId="{5FEF055A-740C-6B43-A722-5E9B7F42B55C}" type="presParOf" srcId="{BCF0C54B-38EC-304A-A598-E7EE0A296179}" destId="{EA8DD1B5-CEB0-8A4C-BD7B-553990F21A81}" srcOrd="18" destOrd="0" presId="urn:microsoft.com/office/officeart/2008/layout/CircleAccentTimeline"/>
    <dgm:cxn modelId="{40D54D8C-BAE0-2D4B-A402-C9FC3892BF24}" type="presParOf" srcId="{EA8DD1B5-CEB0-8A4C-BD7B-553990F21A81}" destId="{EFBF0816-A7CF-4548-800D-B73831AFD336}" srcOrd="0" destOrd="0" presId="urn:microsoft.com/office/officeart/2008/layout/CircleAccentTimeline"/>
    <dgm:cxn modelId="{9C6BCFF0-3C54-0740-AD7D-660B7C7916F4}" type="presParOf" srcId="{EA8DD1B5-CEB0-8A4C-BD7B-553990F21A81}" destId="{ED8F15E7-7A4A-FC44-A6ED-70AC58003C54}" srcOrd="1" destOrd="0" presId="urn:microsoft.com/office/officeart/2008/layout/CircleAccentTimeline"/>
    <dgm:cxn modelId="{354B44A2-3C82-C24E-BF5E-8C7D0CAE99E4}" type="presParOf" srcId="{EA8DD1B5-CEB0-8A4C-BD7B-553990F21A81}" destId="{F474C69E-959D-3F4E-A1A1-5BA73FCA42E6}" srcOrd="2" destOrd="0" presId="urn:microsoft.com/office/officeart/2008/layout/CircleAccentTimeline"/>
    <dgm:cxn modelId="{A61C73AF-7091-D04B-91FF-65A7C4FF694E}" type="presParOf" srcId="{BCF0C54B-38EC-304A-A598-E7EE0A296179}" destId="{9AC8D7C1-E8C3-9A4B-874A-DF5054C5986A}" srcOrd="19" destOrd="0" presId="urn:microsoft.com/office/officeart/2008/layout/CircleAccentTimeline"/>
    <dgm:cxn modelId="{1D9A068E-CE22-2E49-9342-A2995D38F7E7}" type="presParOf" srcId="{BCF0C54B-38EC-304A-A598-E7EE0A296179}" destId="{2C9A3D33-A2D0-7B41-B962-73BE30B07732}" srcOrd="20" destOrd="0" presId="urn:microsoft.com/office/officeart/2008/layout/CircleAccentTimeline"/>
    <dgm:cxn modelId="{56AD0892-0FE2-284D-A199-ECB4E0821E86}" type="presParOf" srcId="{BCF0C54B-38EC-304A-A598-E7EE0A296179}" destId="{73D6D74C-16DC-2547-84EC-9ACD25210CA9}" srcOrd="21" destOrd="0" presId="urn:microsoft.com/office/officeart/2008/layout/CircleAccentTimeline"/>
    <dgm:cxn modelId="{282C7092-6A5E-184B-83C2-397881ACD357}" type="presParOf" srcId="{73D6D74C-16DC-2547-84EC-9ACD25210CA9}" destId="{E817E8E2-2A02-F54B-AC8F-E967667A0925}" srcOrd="0" destOrd="0" presId="urn:microsoft.com/office/officeart/2008/layout/CircleAccentTimeline"/>
    <dgm:cxn modelId="{A830B125-8B00-9C4A-BFB2-D412FC8B129D}" type="presParOf" srcId="{73D6D74C-16DC-2547-84EC-9ACD25210CA9}" destId="{62CF2F8C-FCA4-D547-A561-9F01260A85AF}" srcOrd="1" destOrd="0" presId="urn:microsoft.com/office/officeart/2008/layout/CircleAccentTimeline"/>
    <dgm:cxn modelId="{02A35124-4722-BB4B-B995-C1FCC43775AC}" type="presParOf" srcId="{73D6D74C-16DC-2547-84EC-9ACD25210CA9}" destId="{A2CC1769-F704-FB40-B826-8F213411246F}" srcOrd="2" destOrd="0" presId="urn:microsoft.com/office/officeart/2008/layout/CircleAccentTimeline"/>
    <dgm:cxn modelId="{E548E4B4-B6F2-9646-A125-D99CDDD61D87}" type="presParOf" srcId="{BCF0C54B-38EC-304A-A598-E7EE0A296179}" destId="{63D236A2-6F45-9A4B-871D-003FE2CA2292}" srcOrd="22" destOrd="0" presId="urn:microsoft.com/office/officeart/2008/layout/CircleAccentTimeline"/>
    <dgm:cxn modelId="{648F9D44-C509-FB4C-B21E-916B4FDFDA45}" type="presParOf" srcId="{BCF0C54B-38EC-304A-A598-E7EE0A296179}" destId="{EDBD9681-8BF6-114B-9585-8776A103E971}" srcOrd="23" destOrd="0" presId="urn:microsoft.com/office/officeart/2008/layout/CircleAccentTimeline"/>
    <dgm:cxn modelId="{FAFAA218-294E-3B40-B07F-C0101FD015F6}" type="presParOf" srcId="{BCF0C54B-38EC-304A-A598-E7EE0A296179}" destId="{52C189D2-4131-DB4A-AFA9-BB2CD7F6B10E}" srcOrd="24" destOrd="0" presId="urn:microsoft.com/office/officeart/2008/layout/CircleAccentTimeline"/>
    <dgm:cxn modelId="{4DCD9960-B0C0-F047-9004-8A92013B0245}" type="presParOf" srcId="{BCF0C54B-38EC-304A-A598-E7EE0A296179}" destId="{44F2D1EB-44DE-574B-A9FE-D2A56A9A035F}" srcOrd="25" destOrd="0" presId="urn:microsoft.com/office/officeart/2008/layout/CircleAccentTimeline"/>
    <dgm:cxn modelId="{AE04A5B7-D144-C944-8227-9F6D6C1E03F9}" type="presParOf" srcId="{44F2D1EB-44DE-574B-A9FE-D2A56A9A035F}" destId="{622E712A-D844-0D42-B202-A3857E3AFE9A}" srcOrd="0" destOrd="0" presId="urn:microsoft.com/office/officeart/2008/layout/CircleAccentTimeline"/>
    <dgm:cxn modelId="{5B4C8A96-1E34-6847-B86B-8400CF74331F}" type="presParOf" srcId="{44F2D1EB-44DE-574B-A9FE-D2A56A9A035F}" destId="{335F9FFB-5CA0-5944-96A4-73B27CC1E687}" srcOrd="1" destOrd="0" presId="urn:microsoft.com/office/officeart/2008/layout/CircleAccentTimeline"/>
    <dgm:cxn modelId="{276FD9C3-D6F8-1D44-8DCB-C27E34F1BCD8}" type="presParOf" srcId="{44F2D1EB-44DE-574B-A9FE-D2A56A9A035F}" destId="{1CFED0A3-1700-9944-9594-9947ECF4558D}" srcOrd="2" destOrd="0" presId="urn:microsoft.com/office/officeart/2008/layout/CircleAccentTimeline"/>
    <dgm:cxn modelId="{02B2C692-4FF0-6448-B420-5F42B46B4312}" type="presParOf" srcId="{BCF0C54B-38EC-304A-A598-E7EE0A296179}" destId="{E17D8E0A-D4B4-4244-A62A-0BD9B0B96D6B}" srcOrd="26" destOrd="0" presId="urn:microsoft.com/office/officeart/2008/layout/CircleAccentTimeline"/>
    <dgm:cxn modelId="{60309B8B-1C4A-604D-AAD1-3EC2096D4D96}" type="presParOf" srcId="{BCF0C54B-38EC-304A-A598-E7EE0A296179}" destId="{81DC5FA4-8DA0-DD4B-8B45-0C787A35F1DA}" srcOrd="27" destOrd="0" presId="urn:microsoft.com/office/officeart/2008/layout/CircleAccentTimeline"/>
    <dgm:cxn modelId="{D06D8ECE-44D3-6E48-B9FE-2B3A774D9C4D}" type="presParOf" srcId="{BCF0C54B-38EC-304A-A598-E7EE0A296179}" destId="{0B866E57-4D97-E946-BE6C-44638655D185}" srcOrd="28" destOrd="0" presId="urn:microsoft.com/office/officeart/2008/layout/CircleAccentTimeline"/>
    <dgm:cxn modelId="{59591B13-04A0-4C42-98F9-FC2F7A1817A1}" type="presParOf" srcId="{0B866E57-4D97-E946-BE6C-44638655D185}" destId="{287834B0-2AA1-F143-824D-565854F12EF2}" srcOrd="0" destOrd="0" presId="urn:microsoft.com/office/officeart/2008/layout/CircleAccentTimeline"/>
    <dgm:cxn modelId="{8D73AFDC-A992-514B-B8C3-7585BE77E120}" type="presParOf" srcId="{0B866E57-4D97-E946-BE6C-44638655D185}" destId="{3F20D776-82A8-634D-8783-7D35F1A3963A}" srcOrd="1" destOrd="0" presId="urn:microsoft.com/office/officeart/2008/layout/CircleAccentTimeline"/>
    <dgm:cxn modelId="{1D60D6CB-F5AA-E84A-99B2-86A5F4304F98}" type="presParOf" srcId="{0B866E57-4D97-E946-BE6C-44638655D185}" destId="{71D0124E-9090-4B46-91B8-B644D4F342EC}" srcOrd="2" destOrd="0" presId="urn:microsoft.com/office/officeart/2008/layout/CircleAccentTimeline"/>
    <dgm:cxn modelId="{4EA8832E-B9CF-BA4F-BF88-62C00C7BA276}" type="presParOf" srcId="{BCF0C54B-38EC-304A-A598-E7EE0A296179}" destId="{90B6FE01-FDF3-224C-BBE4-1C1EBDFCD355}" srcOrd="29" destOrd="0" presId="urn:microsoft.com/office/officeart/2008/layout/CircleAccentTimeline"/>
    <dgm:cxn modelId="{26F284A4-C74D-4749-A796-EC4B50A3B4A0}" type="presParOf" srcId="{BCF0C54B-38EC-304A-A598-E7EE0A296179}" destId="{077E5DB4-C24D-DB49-A9AE-10E27F5D0928}" srcOrd="30"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AC120-B326-FE4C-83EA-52B2401423C4}">
      <dsp:nvSpPr>
        <dsp:cNvPr id="0" name=""/>
        <dsp:cNvSpPr/>
      </dsp:nvSpPr>
      <dsp:spPr>
        <a:xfrm rot="5400000">
          <a:off x="-389935" y="1229733"/>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3EA782-2C56-3142-96A4-9C043017FB56}">
      <dsp:nvSpPr>
        <dsp:cNvPr id="0" name=""/>
        <dsp:cNvSpPr/>
      </dsp:nvSpPr>
      <dsp:spPr>
        <a:xfrm>
          <a:off x="4253" y="128206"/>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Original data representing image</a:t>
          </a:r>
        </a:p>
      </dsp:txBody>
      <dsp:txXfrm>
        <a:off x="44824" y="168777"/>
        <a:ext cx="2227517" cy="1304053"/>
      </dsp:txXfrm>
    </dsp:sp>
    <dsp:sp modelId="{2F5B2926-35D0-844C-9274-D9EE2023D999}">
      <dsp:nvSpPr>
        <dsp:cNvPr id="0" name=""/>
        <dsp:cNvSpPr/>
      </dsp:nvSpPr>
      <dsp:spPr>
        <a:xfrm rot="5400000">
          <a:off x="-389935" y="2961227"/>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B04CDC-08F9-4F45-B2C0-F2AB45533162}">
      <dsp:nvSpPr>
        <dsp:cNvPr id="0" name=""/>
        <dsp:cNvSpPr/>
      </dsp:nvSpPr>
      <dsp:spPr>
        <a:xfrm>
          <a:off x="4253" y="1859701"/>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Encoder (compression, encryption)</a:t>
          </a:r>
        </a:p>
      </dsp:txBody>
      <dsp:txXfrm>
        <a:off x="44824" y="1900272"/>
        <a:ext cx="2227517" cy="1304053"/>
      </dsp:txXfrm>
    </dsp:sp>
    <dsp:sp modelId="{4BACC0B6-32BA-604D-988B-86AD3F308808}">
      <dsp:nvSpPr>
        <dsp:cNvPr id="0" name=""/>
        <dsp:cNvSpPr/>
      </dsp:nvSpPr>
      <dsp:spPr>
        <a:xfrm>
          <a:off x="475811" y="3826974"/>
          <a:ext cx="3060690"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A83B38C-6EAD-CB40-A564-C1225D8E8CEC}">
      <dsp:nvSpPr>
        <dsp:cNvPr id="0" name=""/>
        <dsp:cNvSpPr/>
      </dsp:nvSpPr>
      <dsp:spPr>
        <a:xfrm>
          <a:off x="4253" y="3591195"/>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Compressed data representing image</a:t>
          </a:r>
        </a:p>
      </dsp:txBody>
      <dsp:txXfrm>
        <a:off x="44824" y="3631766"/>
        <a:ext cx="2227517" cy="1304053"/>
      </dsp:txXfrm>
    </dsp:sp>
    <dsp:sp modelId="{7A99AF94-6560-7341-996D-9D246DA5ED11}">
      <dsp:nvSpPr>
        <dsp:cNvPr id="0" name=""/>
        <dsp:cNvSpPr/>
      </dsp:nvSpPr>
      <dsp:spPr>
        <a:xfrm rot="16200000">
          <a:off x="2680581" y="2961227"/>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E17C97E-3280-4644-9F70-3B9601EB9A09}">
      <dsp:nvSpPr>
        <dsp:cNvPr id="0" name=""/>
        <dsp:cNvSpPr/>
      </dsp:nvSpPr>
      <dsp:spPr>
        <a:xfrm>
          <a:off x="3074770" y="3591195"/>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Transmission or storage</a:t>
          </a:r>
        </a:p>
      </dsp:txBody>
      <dsp:txXfrm>
        <a:off x="3115341" y="3631766"/>
        <a:ext cx="2227517" cy="1304053"/>
      </dsp:txXfrm>
    </dsp:sp>
    <dsp:sp modelId="{BE8716FF-07EC-DF4D-B0E5-E26A73517049}">
      <dsp:nvSpPr>
        <dsp:cNvPr id="0" name=""/>
        <dsp:cNvSpPr/>
      </dsp:nvSpPr>
      <dsp:spPr>
        <a:xfrm rot="16200000">
          <a:off x="2680581" y="1229733"/>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7866E9C-26AA-0B46-A4A0-A6DE9F8CD553}">
      <dsp:nvSpPr>
        <dsp:cNvPr id="0" name=""/>
        <dsp:cNvSpPr/>
      </dsp:nvSpPr>
      <dsp:spPr>
        <a:xfrm>
          <a:off x="3074770" y="1859701"/>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Compressed data representing image</a:t>
          </a:r>
        </a:p>
      </dsp:txBody>
      <dsp:txXfrm>
        <a:off x="3115341" y="1900272"/>
        <a:ext cx="2227517" cy="1304053"/>
      </dsp:txXfrm>
    </dsp:sp>
    <dsp:sp modelId="{910ED076-FB88-8746-9383-2923761424E1}">
      <dsp:nvSpPr>
        <dsp:cNvPr id="0" name=""/>
        <dsp:cNvSpPr/>
      </dsp:nvSpPr>
      <dsp:spPr>
        <a:xfrm>
          <a:off x="3546328" y="363985"/>
          <a:ext cx="3060690"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CEE5288-873E-774A-BCD0-38A8E6FAB866}">
      <dsp:nvSpPr>
        <dsp:cNvPr id="0" name=""/>
        <dsp:cNvSpPr/>
      </dsp:nvSpPr>
      <dsp:spPr>
        <a:xfrm>
          <a:off x="3074770" y="128206"/>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Decoder (decompression, decryption)</a:t>
          </a:r>
        </a:p>
      </dsp:txBody>
      <dsp:txXfrm>
        <a:off x="3115341" y="168777"/>
        <a:ext cx="2227517" cy="1304053"/>
      </dsp:txXfrm>
    </dsp:sp>
    <dsp:sp modelId="{A397BD6A-BC7A-6C49-B3BA-6D521CA34D3D}">
      <dsp:nvSpPr>
        <dsp:cNvPr id="0" name=""/>
        <dsp:cNvSpPr/>
      </dsp:nvSpPr>
      <dsp:spPr>
        <a:xfrm>
          <a:off x="6145287" y="128206"/>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Reconstructed data representing image</a:t>
          </a:r>
        </a:p>
      </dsp:txBody>
      <dsp:txXfrm>
        <a:off x="6185858" y="168777"/>
        <a:ext cx="2227517" cy="1304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62200-272D-4F41-AAA6-B179BFBE60EA}">
      <dsp:nvSpPr>
        <dsp:cNvPr id="0" name=""/>
        <dsp:cNvSpPr/>
      </dsp:nvSpPr>
      <dsp:spPr>
        <a:xfrm>
          <a:off x="0" y="0"/>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Source Image</a:t>
          </a:r>
        </a:p>
      </dsp:txBody>
      <dsp:txXfrm>
        <a:off x="27524" y="27524"/>
        <a:ext cx="1965971" cy="884689"/>
      </dsp:txXfrm>
    </dsp:sp>
    <dsp:sp modelId="{3F406DAF-6EFD-5947-81ED-7193E3494F86}">
      <dsp:nvSpPr>
        <dsp:cNvPr id="0" name=""/>
        <dsp:cNvSpPr/>
      </dsp:nvSpPr>
      <dsp:spPr>
        <a:xfrm>
          <a:off x="256227" y="1110599"/>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lumMod val="50000"/>
                </a:schemeClr>
              </a:solidFill>
            </a:rPr>
            <a:t>Lossy Compression?</a:t>
          </a:r>
        </a:p>
      </dsp:txBody>
      <dsp:txXfrm>
        <a:off x="283751" y="1138123"/>
        <a:ext cx="2137324" cy="884689"/>
      </dsp:txXfrm>
    </dsp:sp>
    <dsp:sp modelId="{991F9FA8-52D9-1A4D-A6D7-95696DB6CE14}">
      <dsp:nvSpPr>
        <dsp:cNvPr id="0" name=""/>
        <dsp:cNvSpPr/>
      </dsp:nvSpPr>
      <dsp:spPr>
        <a:xfrm>
          <a:off x="508630" y="2221198"/>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Lossless Compression</a:t>
          </a:r>
        </a:p>
      </dsp:txBody>
      <dsp:txXfrm>
        <a:off x="536154" y="2248722"/>
        <a:ext cx="2141149" cy="884689"/>
      </dsp:txXfrm>
    </dsp:sp>
    <dsp:sp modelId="{643B1C38-C265-1D41-8899-84D6E3725059}">
      <dsp:nvSpPr>
        <dsp:cNvPr id="0" name=""/>
        <dsp:cNvSpPr/>
      </dsp:nvSpPr>
      <dsp:spPr>
        <a:xfrm>
          <a:off x="764857" y="3331798"/>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Processed Image</a:t>
          </a:r>
        </a:p>
      </dsp:txBody>
      <dsp:txXfrm>
        <a:off x="792381" y="3359322"/>
        <a:ext cx="2137324" cy="884689"/>
      </dsp:txXfrm>
    </dsp:sp>
    <dsp:sp modelId="{D3E58497-29B7-D84E-A56F-F00D3BBA8929}">
      <dsp:nvSpPr>
        <dsp:cNvPr id="0" name=""/>
        <dsp:cNvSpPr/>
      </dsp:nvSpPr>
      <dsp:spPr>
        <a:xfrm>
          <a:off x="2448599" y="719753"/>
          <a:ext cx="610829" cy="61082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GB" sz="2900" b="1" kern="1200"/>
        </a:p>
      </dsp:txBody>
      <dsp:txXfrm>
        <a:off x="2586036" y="719753"/>
        <a:ext cx="335955" cy="459649"/>
      </dsp:txXfrm>
    </dsp:sp>
    <dsp:sp modelId="{09EAB498-1F95-6845-9CF6-C3F1C16BA186}">
      <dsp:nvSpPr>
        <dsp:cNvPr id="0" name=""/>
        <dsp:cNvSpPr/>
      </dsp:nvSpPr>
      <dsp:spPr>
        <a:xfrm>
          <a:off x="2704827" y="1830353"/>
          <a:ext cx="610829" cy="61082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GB" sz="2900" b="1" kern="1200"/>
        </a:p>
      </dsp:txBody>
      <dsp:txXfrm>
        <a:off x="2842264" y="1830353"/>
        <a:ext cx="335955" cy="459649"/>
      </dsp:txXfrm>
    </dsp:sp>
    <dsp:sp modelId="{EA31CC06-24CD-BB42-B4DA-FB414A28A53D}">
      <dsp:nvSpPr>
        <dsp:cNvPr id="0" name=""/>
        <dsp:cNvSpPr/>
      </dsp:nvSpPr>
      <dsp:spPr>
        <a:xfrm>
          <a:off x="2957230" y="2940952"/>
          <a:ext cx="610829" cy="61082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GB" sz="2900" b="1" kern="1200"/>
        </a:p>
      </dsp:txBody>
      <dsp:txXfrm>
        <a:off x="3094667" y="2940952"/>
        <a:ext cx="335955" cy="459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E08C9-C8AF-9644-AEFF-9938C9BE44E7}">
      <dsp:nvSpPr>
        <dsp:cNvPr id="0" name=""/>
        <dsp:cNvSpPr/>
      </dsp:nvSpPr>
      <dsp:spPr>
        <a:xfrm>
          <a:off x="3355"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RLE</a:t>
          </a:r>
          <a:endParaRPr lang="en-GB" sz="1100" kern="1200" dirty="0"/>
        </a:p>
      </dsp:txBody>
      <dsp:txXfrm>
        <a:off x="17916" y="960727"/>
        <a:ext cx="965170" cy="468024"/>
      </dsp:txXfrm>
    </dsp:sp>
    <dsp:sp modelId="{F547D41B-0627-4749-8D1B-12DCA83FE2D7}">
      <dsp:nvSpPr>
        <dsp:cNvPr id="0" name=""/>
        <dsp:cNvSpPr/>
      </dsp:nvSpPr>
      <dsp:spPr>
        <a:xfrm>
          <a:off x="102784" y="1443313"/>
          <a:ext cx="99429" cy="372859"/>
        </a:xfrm>
        <a:custGeom>
          <a:avLst/>
          <a:gdLst/>
          <a:ahLst/>
          <a:cxnLst/>
          <a:rect l="0" t="0" r="0" b="0"/>
          <a:pathLst>
            <a:path>
              <a:moveTo>
                <a:pt x="0" y="0"/>
              </a:moveTo>
              <a:lnTo>
                <a:pt x="0" y="372859"/>
              </a:lnTo>
              <a:lnTo>
                <a:pt x="99429" y="37285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964BC6-0F8E-EF42-8101-8939DBE05DF6}">
      <dsp:nvSpPr>
        <dsp:cNvPr id="0" name=""/>
        <dsp:cNvSpPr/>
      </dsp:nvSpPr>
      <dsp:spPr>
        <a:xfrm>
          <a:off x="202214" y="1567599"/>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PCX</a:t>
          </a:r>
        </a:p>
      </dsp:txBody>
      <dsp:txXfrm>
        <a:off x="216775" y="1582160"/>
        <a:ext cx="766312" cy="468024"/>
      </dsp:txXfrm>
    </dsp:sp>
    <dsp:sp modelId="{6699C0D5-5BA7-8144-8E3C-23C662AC8D92}">
      <dsp:nvSpPr>
        <dsp:cNvPr id="0" name=""/>
        <dsp:cNvSpPr/>
      </dsp:nvSpPr>
      <dsp:spPr>
        <a:xfrm>
          <a:off x="102784" y="1443313"/>
          <a:ext cx="99429" cy="994292"/>
        </a:xfrm>
        <a:custGeom>
          <a:avLst/>
          <a:gdLst/>
          <a:ahLst/>
          <a:cxnLst/>
          <a:rect l="0" t="0" r="0" b="0"/>
          <a:pathLst>
            <a:path>
              <a:moveTo>
                <a:pt x="0" y="0"/>
              </a:moveTo>
              <a:lnTo>
                <a:pt x="0" y="994292"/>
              </a:lnTo>
              <a:lnTo>
                <a:pt x="99429" y="9942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5738BA-EF93-3E47-BE2B-C8A5FDF424FA}">
      <dsp:nvSpPr>
        <dsp:cNvPr id="0" name=""/>
        <dsp:cNvSpPr/>
      </dsp:nvSpPr>
      <dsp:spPr>
        <a:xfrm>
          <a:off x="202214" y="2189032"/>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BMP</a:t>
          </a:r>
          <a:endParaRPr lang="en-GB" sz="2200" kern="1200" dirty="0">
            <a:solidFill>
              <a:schemeClr val="tx1"/>
            </a:solidFill>
          </a:endParaRPr>
        </a:p>
      </dsp:txBody>
      <dsp:txXfrm>
        <a:off x="216775" y="2203593"/>
        <a:ext cx="766312" cy="468024"/>
      </dsp:txXfrm>
    </dsp:sp>
    <dsp:sp modelId="{271BC25E-C558-4045-8866-545E1AEAF57E}">
      <dsp:nvSpPr>
        <dsp:cNvPr id="0" name=""/>
        <dsp:cNvSpPr/>
      </dsp:nvSpPr>
      <dsp:spPr>
        <a:xfrm>
          <a:off x="102784" y="1443313"/>
          <a:ext cx="99429" cy="1615725"/>
        </a:xfrm>
        <a:custGeom>
          <a:avLst/>
          <a:gdLst/>
          <a:ahLst/>
          <a:cxnLst/>
          <a:rect l="0" t="0" r="0" b="0"/>
          <a:pathLst>
            <a:path>
              <a:moveTo>
                <a:pt x="0" y="0"/>
              </a:moveTo>
              <a:lnTo>
                <a:pt x="0" y="1615725"/>
              </a:lnTo>
              <a:lnTo>
                <a:pt x="99429" y="161572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FCD2864-3EF5-2A48-A125-5973D2A391F2}">
      <dsp:nvSpPr>
        <dsp:cNvPr id="0" name=""/>
        <dsp:cNvSpPr/>
      </dsp:nvSpPr>
      <dsp:spPr>
        <a:xfrm>
          <a:off x="202214" y="2810465"/>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TGA</a:t>
          </a:r>
          <a:endParaRPr lang="en-GB" sz="2200" kern="1200" dirty="0">
            <a:solidFill>
              <a:schemeClr val="tx1"/>
            </a:solidFill>
          </a:endParaRPr>
        </a:p>
      </dsp:txBody>
      <dsp:txXfrm>
        <a:off x="216775" y="2825026"/>
        <a:ext cx="766312" cy="468024"/>
      </dsp:txXfrm>
    </dsp:sp>
    <dsp:sp modelId="{7663DBD0-3251-D744-A64F-B293E67D2754}">
      <dsp:nvSpPr>
        <dsp:cNvPr id="0" name=""/>
        <dsp:cNvSpPr/>
      </dsp:nvSpPr>
      <dsp:spPr>
        <a:xfrm>
          <a:off x="102784" y="1443313"/>
          <a:ext cx="99429" cy="2237158"/>
        </a:xfrm>
        <a:custGeom>
          <a:avLst/>
          <a:gdLst/>
          <a:ahLst/>
          <a:cxnLst/>
          <a:rect l="0" t="0" r="0" b="0"/>
          <a:pathLst>
            <a:path>
              <a:moveTo>
                <a:pt x="0" y="0"/>
              </a:moveTo>
              <a:lnTo>
                <a:pt x="0" y="2237158"/>
              </a:lnTo>
              <a:lnTo>
                <a:pt x="99429" y="223715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01DA63-DC46-2F4A-9FC8-12E03E811991}">
      <dsp:nvSpPr>
        <dsp:cNvPr id="0" name=""/>
        <dsp:cNvSpPr/>
      </dsp:nvSpPr>
      <dsp:spPr>
        <a:xfrm>
          <a:off x="202214" y="3431898"/>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TIFF</a:t>
          </a:r>
        </a:p>
      </dsp:txBody>
      <dsp:txXfrm>
        <a:off x="216775" y="3446459"/>
        <a:ext cx="766312" cy="468024"/>
      </dsp:txXfrm>
    </dsp:sp>
    <dsp:sp modelId="{1A92839C-6D54-3342-968F-35754552B026}">
      <dsp:nvSpPr>
        <dsp:cNvPr id="0" name=""/>
        <dsp:cNvSpPr/>
      </dsp:nvSpPr>
      <dsp:spPr>
        <a:xfrm>
          <a:off x="1246221"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Area image compression</a:t>
          </a:r>
        </a:p>
      </dsp:txBody>
      <dsp:txXfrm>
        <a:off x="1260782" y="960727"/>
        <a:ext cx="965170" cy="468024"/>
      </dsp:txXfrm>
    </dsp:sp>
    <dsp:sp modelId="{654F43A2-60EB-AC4D-9227-9A222166C6E8}">
      <dsp:nvSpPr>
        <dsp:cNvPr id="0" name=""/>
        <dsp:cNvSpPr/>
      </dsp:nvSpPr>
      <dsp:spPr>
        <a:xfrm>
          <a:off x="2489087"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DPCM</a:t>
          </a:r>
          <a:r>
            <a:rPr lang="en-GB" sz="1100" kern="1200" dirty="0">
              <a:solidFill>
                <a:schemeClr val="tx1"/>
              </a:solidFill>
            </a:rPr>
            <a:t> &amp; </a:t>
          </a:r>
          <a:r>
            <a:rPr lang="en-GB" sz="1100" b="1" kern="1200" dirty="0">
              <a:solidFill>
                <a:schemeClr val="tx1"/>
              </a:solidFill>
            </a:rPr>
            <a:t>Predictive Coding</a:t>
          </a:r>
        </a:p>
      </dsp:txBody>
      <dsp:txXfrm>
        <a:off x="2503648" y="960727"/>
        <a:ext cx="965170" cy="468024"/>
      </dsp:txXfrm>
    </dsp:sp>
    <dsp:sp modelId="{092F6989-6C4B-054E-BE39-A8035484C06E}">
      <dsp:nvSpPr>
        <dsp:cNvPr id="0" name=""/>
        <dsp:cNvSpPr/>
      </dsp:nvSpPr>
      <dsp:spPr>
        <a:xfrm>
          <a:off x="3731953"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Entropy encoding</a:t>
          </a:r>
        </a:p>
      </dsp:txBody>
      <dsp:txXfrm>
        <a:off x="3746514" y="960727"/>
        <a:ext cx="965170" cy="468024"/>
      </dsp:txXfrm>
    </dsp:sp>
    <dsp:sp modelId="{42AD44F2-2C41-384A-8889-6E63F2D8FA6B}">
      <dsp:nvSpPr>
        <dsp:cNvPr id="0" name=""/>
        <dsp:cNvSpPr/>
      </dsp:nvSpPr>
      <dsp:spPr>
        <a:xfrm>
          <a:off x="4974819"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LZW</a:t>
          </a:r>
        </a:p>
      </dsp:txBody>
      <dsp:txXfrm>
        <a:off x="4989380" y="960727"/>
        <a:ext cx="965170" cy="468024"/>
      </dsp:txXfrm>
    </dsp:sp>
    <dsp:sp modelId="{A49A5872-6F5E-0B41-9B0B-2CD7246C3111}">
      <dsp:nvSpPr>
        <dsp:cNvPr id="0" name=""/>
        <dsp:cNvSpPr/>
      </dsp:nvSpPr>
      <dsp:spPr>
        <a:xfrm>
          <a:off x="5074248" y="1443313"/>
          <a:ext cx="99429" cy="372859"/>
        </a:xfrm>
        <a:custGeom>
          <a:avLst/>
          <a:gdLst/>
          <a:ahLst/>
          <a:cxnLst/>
          <a:rect l="0" t="0" r="0" b="0"/>
          <a:pathLst>
            <a:path>
              <a:moveTo>
                <a:pt x="0" y="0"/>
              </a:moveTo>
              <a:lnTo>
                <a:pt x="0" y="372859"/>
              </a:lnTo>
              <a:lnTo>
                <a:pt x="99429" y="37285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C5BDED4-1E42-CF46-9AD2-7F5923FBF3CD}">
      <dsp:nvSpPr>
        <dsp:cNvPr id="0" name=""/>
        <dsp:cNvSpPr/>
      </dsp:nvSpPr>
      <dsp:spPr>
        <a:xfrm>
          <a:off x="5173678" y="1567599"/>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GIF</a:t>
          </a:r>
          <a:endParaRPr lang="en-GB" sz="2200" kern="1200" dirty="0">
            <a:solidFill>
              <a:schemeClr val="tx1"/>
            </a:solidFill>
          </a:endParaRPr>
        </a:p>
      </dsp:txBody>
      <dsp:txXfrm>
        <a:off x="5188239" y="1582160"/>
        <a:ext cx="766312" cy="468024"/>
      </dsp:txXfrm>
    </dsp:sp>
    <dsp:sp modelId="{05065D1D-514C-8641-8AC4-2D83B7AE0E98}">
      <dsp:nvSpPr>
        <dsp:cNvPr id="0" name=""/>
        <dsp:cNvSpPr/>
      </dsp:nvSpPr>
      <dsp:spPr>
        <a:xfrm>
          <a:off x="5074248" y="1443313"/>
          <a:ext cx="99429" cy="994292"/>
        </a:xfrm>
        <a:custGeom>
          <a:avLst/>
          <a:gdLst/>
          <a:ahLst/>
          <a:cxnLst/>
          <a:rect l="0" t="0" r="0" b="0"/>
          <a:pathLst>
            <a:path>
              <a:moveTo>
                <a:pt x="0" y="0"/>
              </a:moveTo>
              <a:lnTo>
                <a:pt x="0" y="994292"/>
              </a:lnTo>
              <a:lnTo>
                <a:pt x="99429" y="9942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5C72AFB-AC8C-B841-AB2A-1C7F315E8618}">
      <dsp:nvSpPr>
        <dsp:cNvPr id="0" name=""/>
        <dsp:cNvSpPr/>
      </dsp:nvSpPr>
      <dsp:spPr>
        <a:xfrm>
          <a:off x="5173678" y="2189032"/>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TIFF</a:t>
          </a:r>
        </a:p>
      </dsp:txBody>
      <dsp:txXfrm>
        <a:off x="5188239" y="2203593"/>
        <a:ext cx="766312" cy="468024"/>
      </dsp:txXfrm>
    </dsp:sp>
    <dsp:sp modelId="{87B28AFA-98EF-114A-9586-9FD486A905FE}">
      <dsp:nvSpPr>
        <dsp:cNvPr id="0" name=""/>
        <dsp:cNvSpPr/>
      </dsp:nvSpPr>
      <dsp:spPr>
        <a:xfrm>
          <a:off x="6217685"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Deflation</a:t>
          </a:r>
          <a:endParaRPr lang="en-GB" sz="1100" kern="1200" dirty="0">
            <a:solidFill>
              <a:schemeClr val="tx1"/>
            </a:solidFill>
          </a:endParaRPr>
        </a:p>
      </dsp:txBody>
      <dsp:txXfrm>
        <a:off x="6232246" y="960727"/>
        <a:ext cx="965170" cy="468024"/>
      </dsp:txXfrm>
    </dsp:sp>
    <dsp:sp modelId="{45591E40-F906-C24E-89F5-28988E48BB86}">
      <dsp:nvSpPr>
        <dsp:cNvPr id="0" name=""/>
        <dsp:cNvSpPr/>
      </dsp:nvSpPr>
      <dsp:spPr>
        <a:xfrm>
          <a:off x="6317114" y="1443313"/>
          <a:ext cx="99429" cy="372859"/>
        </a:xfrm>
        <a:custGeom>
          <a:avLst/>
          <a:gdLst/>
          <a:ahLst/>
          <a:cxnLst/>
          <a:rect l="0" t="0" r="0" b="0"/>
          <a:pathLst>
            <a:path>
              <a:moveTo>
                <a:pt x="0" y="0"/>
              </a:moveTo>
              <a:lnTo>
                <a:pt x="0" y="372859"/>
              </a:lnTo>
              <a:lnTo>
                <a:pt x="99429" y="37285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F1540E-7769-8B43-83D3-871F48B65775}">
      <dsp:nvSpPr>
        <dsp:cNvPr id="0" name=""/>
        <dsp:cNvSpPr/>
      </dsp:nvSpPr>
      <dsp:spPr>
        <a:xfrm>
          <a:off x="6416544" y="1567599"/>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PNG</a:t>
          </a:r>
          <a:endParaRPr lang="en-GB" sz="2200" kern="1200" dirty="0">
            <a:solidFill>
              <a:schemeClr val="tx1"/>
            </a:solidFill>
          </a:endParaRPr>
        </a:p>
      </dsp:txBody>
      <dsp:txXfrm>
        <a:off x="6431105" y="1582160"/>
        <a:ext cx="766312" cy="468024"/>
      </dsp:txXfrm>
    </dsp:sp>
    <dsp:sp modelId="{9D41BE24-CF9C-A643-9D26-B824BBCC5A61}">
      <dsp:nvSpPr>
        <dsp:cNvPr id="0" name=""/>
        <dsp:cNvSpPr/>
      </dsp:nvSpPr>
      <dsp:spPr>
        <a:xfrm>
          <a:off x="6317114" y="1443313"/>
          <a:ext cx="99429" cy="994292"/>
        </a:xfrm>
        <a:custGeom>
          <a:avLst/>
          <a:gdLst/>
          <a:ahLst/>
          <a:cxnLst/>
          <a:rect l="0" t="0" r="0" b="0"/>
          <a:pathLst>
            <a:path>
              <a:moveTo>
                <a:pt x="0" y="0"/>
              </a:moveTo>
              <a:lnTo>
                <a:pt x="0" y="994292"/>
              </a:lnTo>
              <a:lnTo>
                <a:pt x="99429" y="9942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17F6E17-5627-6740-A411-D1F75625ECC0}">
      <dsp:nvSpPr>
        <dsp:cNvPr id="0" name=""/>
        <dsp:cNvSpPr/>
      </dsp:nvSpPr>
      <dsp:spPr>
        <a:xfrm>
          <a:off x="6416544" y="2189032"/>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MNG</a:t>
          </a:r>
          <a:endParaRPr lang="en-GB" sz="2200" kern="1200" dirty="0">
            <a:solidFill>
              <a:schemeClr val="tx1"/>
            </a:solidFill>
          </a:endParaRPr>
        </a:p>
      </dsp:txBody>
      <dsp:txXfrm>
        <a:off x="6431105" y="2203593"/>
        <a:ext cx="766312" cy="468024"/>
      </dsp:txXfrm>
    </dsp:sp>
    <dsp:sp modelId="{2BDD8DE2-892A-C949-ACFD-3F7A81A23A06}">
      <dsp:nvSpPr>
        <dsp:cNvPr id="0" name=""/>
        <dsp:cNvSpPr/>
      </dsp:nvSpPr>
      <dsp:spPr>
        <a:xfrm>
          <a:off x="6317114" y="1443313"/>
          <a:ext cx="99429" cy="1615725"/>
        </a:xfrm>
        <a:custGeom>
          <a:avLst/>
          <a:gdLst/>
          <a:ahLst/>
          <a:cxnLst/>
          <a:rect l="0" t="0" r="0" b="0"/>
          <a:pathLst>
            <a:path>
              <a:moveTo>
                <a:pt x="0" y="0"/>
              </a:moveTo>
              <a:lnTo>
                <a:pt x="0" y="1615725"/>
              </a:lnTo>
              <a:lnTo>
                <a:pt x="99429" y="161572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8F9DE81-2AD4-A949-AB51-64D61BF0977D}">
      <dsp:nvSpPr>
        <dsp:cNvPr id="0" name=""/>
        <dsp:cNvSpPr/>
      </dsp:nvSpPr>
      <dsp:spPr>
        <a:xfrm>
          <a:off x="6416544" y="2810465"/>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TIFF</a:t>
          </a:r>
        </a:p>
      </dsp:txBody>
      <dsp:txXfrm>
        <a:off x="6431105" y="2825026"/>
        <a:ext cx="766312" cy="468024"/>
      </dsp:txXfrm>
    </dsp:sp>
    <dsp:sp modelId="{D1C9A5F9-9D1D-2D4C-B5FD-3D5688C5F0B7}">
      <dsp:nvSpPr>
        <dsp:cNvPr id="0" name=""/>
        <dsp:cNvSpPr/>
      </dsp:nvSpPr>
      <dsp:spPr>
        <a:xfrm>
          <a:off x="7460551"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Chain codes</a:t>
          </a:r>
        </a:p>
      </dsp:txBody>
      <dsp:txXfrm>
        <a:off x="7475112" y="960727"/>
        <a:ext cx="965170" cy="4680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EB4C9-2BDE-494B-AB32-234BA90C3D48}">
      <dsp:nvSpPr>
        <dsp:cNvPr id="0" name=""/>
        <dsp:cNvSpPr/>
      </dsp:nvSpPr>
      <dsp:spPr>
        <a:xfrm>
          <a:off x="173925"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A889A3B-DAEA-144F-9260-F56CEDB70A60}">
      <dsp:nvSpPr>
        <dsp:cNvPr id="0" name=""/>
        <dsp:cNvSpPr/>
      </dsp:nvSpPr>
      <dsp:spPr>
        <a:xfrm rot="17700000">
          <a:off x="522985"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Sensor</a:t>
          </a:r>
        </a:p>
      </dsp:txBody>
      <dsp:txXfrm>
        <a:off x="522985" y="386720"/>
        <a:ext cx="1231485" cy="593481"/>
      </dsp:txXfrm>
    </dsp:sp>
    <dsp:sp modelId="{3580F81D-1EAB-7746-A52D-89EB772C762C}">
      <dsp:nvSpPr>
        <dsp:cNvPr id="0" name=""/>
        <dsp:cNvSpPr/>
      </dsp:nvSpPr>
      <dsp:spPr>
        <a:xfrm>
          <a:off x="1239193"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586492-455B-7B4C-89FD-4CC4D0F20408}">
      <dsp:nvSpPr>
        <dsp:cNvPr id="0" name=""/>
        <dsp:cNvSpPr/>
      </dsp:nvSpPr>
      <dsp:spPr>
        <a:xfrm rot="17700000">
          <a:off x="630182"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kern="1200" dirty="0">
              <a:ln>
                <a:solidFill>
                  <a:schemeClr val="tx1"/>
                </a:solidFill>
              </a:ln>
              <a:solidFill>
                <a:srgbClr val="FF0000"/>
              </a:solidFill>
              <a:uFillTx/>
            </a:rPr>
            <a:t>R</a:t>
          </a:r>
          <a:r>
            <a:rPr lang="en-GB" sz="1500" b="1" kern="1200" dirty="0">
              <a:ln>
                <a:solidFill>
                  <a:schemeClr val="tx1"/>
                </a:solidFill>
              </a:ln>
              <a:solidFill>
                <a:srgbClr val="00B050"/>
              </a:solidFill>
              <a:uFillTx/>
            </a:rPr>
            <a:t>G</a:t>
          </a:r>
          <a:r>
            <a:rPr lang="en-GB" sz="1500" b="1" kern="1200" dirty="0">
              <a:ln>
                <a:solidFill>
                  <a:schemeClr val="tx1"/>
                </a:solidFill>
              </a:ln>
              <a:solidFill>
                <a:srgbClr val="0070C0"/>
              </a:solidFill>
              <a:uFillTx/>
            </a:rPr>
            <a:t>B</a:t>
          </a:r>
          <a:endParaRPr lang="en-GB" sz="1500" kern="1200" dirty="0"/>
        </a:p>
      </dsp:txBody>
      <dsp:txXfrm>
        <a:off x="630182" y="2148218"/>
        <a:ext cx="1065293" cy="513644"/>
      </dsp:txXfrm>
    </dsp:sp>
    <dsp:sp modelId="{FA7B6819-E0CD-D246-9269-9F187C82C9F8}">
      <dsp:nvSpPr>
        <dsp:cNvPr id="0" name=""/>
        <dsp:cNvSpPr/>
      </dsp:nvSpPr>
      <dsp:spPr>
        <a:xfrm rot="17700000">
          <a:off x="1297119"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B4A51152-9455-A24F-B436-A959B2AE5D4D}">
      <dsp:nvSpPr>
        <dsp:cNvPr id="0" name=""/>
        <dsp:cNvSpPr/>
      </dsp:nvSpPr>
      <dsp:spPr>
        <a:xfrm>
          <a:off x="1828021"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BF3F228-74C5-E04A-9DFB-FA223F986906}">
      <dsp:nvSpPr>
        <dsp:cNvPr id="0" name=""/>
        <dsp:cNvSpPr/>
      </dsp:nvSpPr>
      <dsp:spPr>
        <a:xfrm rot="17700000">
          <a:off x="2177081"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Processor</a:t>
          </a:r>
        </a:p>
      </dsp:txBody>
      <dsp:txXfrm>
        <a:off x="2177081" y="386720"/>
        <a:ext cx="1231485" cy="593481"/>
      </dsp:txXfrm>
    </dsp:sp>
    <dsp:sp modelId="{4CC2CAE1-9427-1648-A4C4-3C9FE2116570}">
      <dsp:nvSpPr>
        <dsp:cNvPr id="0" name=""/>
        <dsp:cNvSpPr/>
      </dsp:nvSpPr>
      <dsp:spPr>
        <a:xfrm>
          <a:off x="2893289"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71B05F2-CA9C-8F40-81C9-FF0950446DF9}">
      <dsp:nvSpPr>
        <dsp:cNvPr id="0" name=""/>
        <dsp:cNvSpPr/>
      </dsp:nvSpPr>
      <dsp:spPr>
        <a:xfrm rot="17700000">
          <a:off x="2284278"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i="1" kern="1200" dirty="0">
              <a:ln>
                <a:solidFill>
                  <a:schemeClr val="tx1"/>
                </a:solidFill>
              </a:ln>
              <a:solidFill>
                <a:schemeClr val="bg1"/>
              </a:solidFill>
              <a:uFillTx/>
            </a:rPr>
            <a:t>Y</a:t>
          </a:r>
          <a:r>
            <a:rPr lang="en-GB" sz="1500" b="1" i="1" kern="1200" dirty="0">
              <a:ln>
                <a:solidFill>
                  <a:schemeClr val="tx1"/>
                </a:solidFill>
              </a:ln>
              <a:solidFill>
                <a:srgbClr val="DDDDDD"/>
              </a:solidFill>
              <a:uFillTx/>
            </a:rPr>
            <a:t>Cb</a:t>
          </a:r>
          <a:r>
            <a:rPr lang="en-GB" sz="1500" b="1" i="1" kern="1200" dirty="0">
              <a:ln>
                <a:solidFill>
                  <a:schemeClr val="tx1"/>
                </a:solidFill>
              </a:ln>
              <a:solidFill>
                <a:srgbClr val="999999"/>
              </a:solidFill>
              <a:uFillTx/>
            </a:rPr>
            <a:t>Cr</a:t>
          </a:r>
          <a:endParaRPr lang="en-GB" sz="1500" i="1" kern="1200" dirty="0">
            <a:latin typeface="+mn-lt"/>
            <a:ea typeface="Times New Roman" charset="0"/>
            <a:cs typeface="Times New Roman" charset="0"/>
          </a:endParaRPr>
        </a:p>
      </dsp:txBody>
      <dsp:txXfrm>
        <a:off x="2284278" y="2148218"/>
        <a:ext cx="1065293" cy="513644"/>
      </dsp:txXfrm>
    </dsp:sp>
    <dsp:sp modelId="{EB736787-B8BD-7D4C-A96D-2E761C589B88}">
      <dsp:nvSpPr>
        <dsp:cNvPr id="0" name=""/>
        <dsp:cNvSpPr/>
      </dsp:nvSpPr>
      <dsp:spPr>
        <a:xfrm rot="17700000">
          <a:off x="2951215"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25BA305B-1EDF-5342-8B08-8D3D4C11685A}">
      <dsp:nvSpPr>
        <dsp:cNvPr id="0" name=""/>
        <dsp:cNvSpPr/>
      </dsp:nvSpPr>
      <dsp:spPr>
        <a:xfrm>
          <a:off x="3482117"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089F13-A2E3-2045-83CA-57CF417AB897}">
      <dsp:nvSpPr>
        <dsp:cNvPr id="0" name=""/>
        <dsp:cNvSpPr/>
      </dsp:nvSpPr>
      <dsp:spPr>
        <a:xfrm rot="17700000">
          <a:off x="3831177"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Transmission or storage</a:t>
          </a:r>
        </a:p>
      </dsp:txBody>
      <dsp:txXfrm>
        <a:off x="3831177" y="386720"/>
        <a:ext cx="1231485" cy="593481"/>
      </dsp:txXfrm>
    </dsp:sp>
    <dsp:sp modelId="{EFBF0816-A7CF-4548-800D-B73831AFD336}">
      <dsp:nvSpPr>
        <dsp:cNvPr id="0" name=""/>
        <dsp:cNvSpPr/>
      </dsp:nvSpPr>
      <dsp:spPr>
        <a:xfrm>
          <a:off x="4547384"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D8F15E7-7A4A-FC44-A6ED-70AC58003C54}">
      <dsp:nvSpPr>
        <dsp:cNvPr id="0" name=""/>
        <dsp:cNvSpPr/>
      </dsp:nvSpPr>
      <dsp:spPr>
        <a:xfrm rot="17700000">
          <a:off x="3938374"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i="1" kern="1200" dirty="0">
              <a:ln>
                <a:solidFill>
                  <a:schemeClr val="tx1"/>
                </a:solidFill>
              </a:ln>
              <a:solidFill>
                <a:schemeClr val="bg1"/>
              </a:solidFill>
              <a:uFillTx/>
            </a:rPr>
            <a:t>Y</a:t>
          </a:r>
          <a:r>
            <a:rPr lang="en-GB" sz="1500" b="1" i="1" kern="1200" dirty="0">
              <a:ln>
                <a:solidFill>
                  <a:schemeClr val="tx1"/>
                </a:solidFill>
              </a:ln>
              <a:solidFill>
                <a:srgbClr val="DDDDDD"/>
              </a:solidFill>
              <a:uFillTx/>
            </a:rPr>
            <a:t>Cb</a:t>
          </a:r>
          <a:r>
            <a:rPr lang="en-GB" sz="1500" b="1" i="1" kern="1200" dirty="0">
              <a:ln>
                <a:solidFill>
                  <a:schemeClr val="tx1"/>
                </a:solidFill>
              </a:ln>
              <a:solidFill>
                <a:srgbClr val="999999"/>
              </a:solidFill>
              <a:uFillTx/>
            </a:rPr>
            <a:t>Cr</a:t>
          </a:r>
          <a:endParaRPr lang="en-GB" sz="1500" kern="1200" dirty="0">
            <a:latin typeface="+mn-lt"/>
          </a:endParaRPr>
        </a:p>
      </dsp:txBody>
      <dsp:txXfrm>
        <a:off x="3938374" y="2148218"/>
        <a:ext cx="1065293" cy="513644"/>
      </dsp:txXfrm>
    </dsp:sp>
    <dsp:sp modelId="{F474C69E-959D-3F4E-A1A1-5BA73FCA42E6}">
      <dsp:nvSpPr>
        <dsp:cNvPr id="0" name=""/>
        <dsp:cNvSpPr/>
      </dsp:nvSpPr>
      <dsp:spPr>
        <a:xfrm rot="17700000">
          <a:off x="4605311"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E817E8E2-2A02-F54B-AC8F-E967667A0925}">
      <dsp:nvSpPr>
        <dsp:cNvPr id="0" name=""/>
        <dsp:cNvSpPr/>
      </dsp:nvSpPr>
      <dsp:spPr>
        <a:xfrm>
          <a:off x="5136213"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2CF2F8C-FCA4-D547-A561-9F01260A85AF}">
      <dsp:nvSpPr>
        <dsp:cNvPr id="0" name=""/>
        <dsp:cNvSpPr/>
      </dsp:nvSpPr>
      <dsp:spPr>
        <a:xfrm rot="17700000">
          <a:off x="5485272"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Processor</a:t>
          </a:r>
        </a:p>
      </dsp:txBody>
      <dsp:txXfrm>
        <a:off x="5485272" y="386720"/>
        <a:ext cx="1231485" cy="593481"/>
      </dsp:txXfrm>
    </dsp:sp>
    <dsp:sp modelId="{622E712A-D844-0D42-B202-A3857E3AFE9A}">
      <dsp:nvSpPr>
        <dsp:cNvPr id="0" name=""/>
        <dsp:cNvSpPr/>
      </dsp:nvSpPr>
      <dsp:spPr>
        <a:xfrm>
          <a:off x="6201480"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5F9FFB-5CA0-5944-96A4-73B27CC1E687}">
      <dsp:nvSpPr>
        <dsp:cNvPr id="0" name=""/>
        <dsp:cNvSpPr/>
      </dsp:nvSpPr>
      <dsp:spPr>
        <a:xfrm rot="17700000">
          <a:off x="5592470"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kern="1200" dirty="0">
              <a:ln>
                <a:solidFill>
                  <a:schemeClr val="tx1"/>
                </a:solidFill>
              </a:ln>
              <a:solidFill>
                <a:srgbClr val="FF0000"/>
              </a:solidFill>
              <a:uFillTx/>
            </a:rPr>
            <a:t>R</a:t>
          </a:r>
          <a:r>
            <a:rPr lang="en-GB" sz="1500" b="1" kern="1200" dirty="0">
              <a:ln>
                <a:solidFill>
                  <a:schemeClr val="tx1"/>
                </a:solidFill>
              </a:ln>
              <a:solidFill>
                <a:srgbClr val="00B050"/>
              </a:solidFill>
              <a:uFillTx/>
            </a:rPr>
            <a:t>G</a:t>
          </a:r>
          <a:r>
            <a:rPr lang="en-GB" sz="1500" b="1" kern="1200" dirty="0">
              <a:ln>
                <a:solidFill>
                  <a:schemeClr val="tx1"/>
                </a:solidFill>
              </a:ln>
              <a:solidFill>
                <a:srgbClr val="0070C0"/>
              </a:solidFill>
              <a:uFillTx/>
            </a:rPr>
            <a:t>B</a:t>
          </a:r>
          <a:endParaRPr lang="en-GB" sz="1500" kern="1200" dirty="0"/>
        </a:p>
      </dsp:txBody>
      <dsp:txXfrm>
        <a:off x="5592470" y="2148218"/>
        <a:ext cx="1065293" cy="513644"/>
      </dsp:txXfrm>
    </dsp:sp>
    <dsp:sp modelId="{1CFED0A3-1700-9944-9594-9947ECF4558D}">
      <dsp:nvSpPr>
        <dsp:cNvPr id="0" name=""/>
        <dsp:cNvSpPr/>
      </dsp:nvSpPr>
      <dsp:spPr>
        <a:xfrm rot="17700000">
          <a:off x="6259406"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287834B0-2AA1-F143-824D-565854F12EF2}">
      <dsp:nvSpPr>
        <dsp:cNvPr id="0" name=""/>
        <dsp:cNvSpPr/>
      </dsp:nvSpPr>
      <dsp:spPr>
        <a:xfrm>
          <a:off x="6790308"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F20D776-82A8-634D-8783-7D35F1A3963A}">
      <dsp:nvSpPr>
        <dsp:cNvPr id="0" name=""/>
        <dsp:cNvSpPr/>
      </dsp:nvSpPr>
      <dsp:spPr>
        <a:xfrm rot="17700000">
          <a:off x="7139368"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Screen</a:t>
          </a:r>
        </a:p>
      </dsp:txBody>
      <dsp:txXfrm>
        <a:off x="7139368" y="386720"/>
        <a:ext cx="1231485" cy="59348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E769D5-9D0A-C749-9272-CAA181E12E5F}" type="datetimeFigureOut">
              <a:rPr lang="en-GB" smtClean="0"/>
              <a:t>16/03/2023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C71ADE-DE44-3C42-93AC-B0E3271B1BA1}" type="slidenum">
              <a:rPr lang="en-GB" smtClean="0"/>
              <a:t>‹#›</a:t>
            </a:fld>
            <a:endParaRPr lang="en-GB"/>
          </a:p>
        </p:txBody>
      </p:sp>
    </p:spTree>
    <p:extLst>
      <p:ext uri="{BB962C8B-B14F-4D97-AF65-F5344CB8AC3E}">
        <p14:creationId xmlns:p14="http://schemas.microsoft.com/office/powerpoint/2010/main" val="462270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939964443"/>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Book"/>
      </a:defRPr>
    </a:lvl1pPr>
    <a:lvl2pPr indent="228600" defTabSz="457200">
      <a:lnSpc>
        <a:spcPct val="125000"/>
      </a:lnSpc>
      <a:defRPr sz="2400">
        <a:latin typeface="+mn-lt"/>
        <a:ea typeface="+mn-ea"/>
        <a:cs typeface="+mn-cs"/>
        <a:sym typeface="Avenir Book"/>
      </a:defRPr>
    </a:lvl2pPr>
    <a:lvl3pPr indent="457200" defTabSz="457200">
      <a:lnSpc>
        <a:spcPct val="125000"/>
      </a:lnSpc>
      <a:defRPr sz="2400">
        <a:latin typeface="+mn-lt"/>
        <a:ea typeface="+mn-ea"/>
        <a:cs typeface="+mn-cs"/>
        <a:sym typeface="Avenir Book"/>
      </a:defRPr>
    </a:lvl3pPr>
    <a:lvl4pPr indent="685800" defTabSz="457200">
      <a:lnSpc>
        <a:spcPct val="125000"/>
      </a:lnSpc>
      <a:defRPr sz="2400">
        <a:latin typeface="+mn-lt"/>
        <a:ea typeface="+mn-ea"/>
        <a:cs typeface="+mn-cs"/>
        <a:sym typeface="Avenir Book"/>
      </a:defRPr>
    </a:lvl4pPr>
    <a:lvl5pPr indent="914400" defTabSz="457200">
      <a:lnSpc>
        <a:spcPct val="125000"/>
      </a:lnSpc>
      <a:defRPr sz="2400">
        <a:latin typeface="+mn-lt"/>
        <a:ea typeface="+mn-ea"/>
        <a:cs typeface="+mn-cs"/>
        <a:sym typeface="Avenir Book"/>
      </a:defRPr>
    </a:lvl5pPr>
    <a:lvl6pPr indent="1143000" defTabSz="457200">
      <a:lnSpc>
        <a:spcPct val="125000"/>
      </a:lnSpc>
      <a:defRPr sz="2400">
        <a:latin typeface="+mn-lt"/>
        <a:ea typeface="+mn-ea"/>
        <a:cs typeface="+mn-cs"/>
        <a:sym typeface="Avenir Book"/>
      </a:defRPr>
    </a:lvl6pPr>
    <a:lvl7pPr indent="1371600" defTabSz="457200">
      <a:lnSpc>
        <a:spcPct val="125000"/>
      </a:lnSpc>
      <a:defRPr sz="2400">
        <a:latin typeface="+mn-lt"/>
        <a:ea typeface="+mn-ea"/>
        <a:cs typeface="+mn-cs"/>
        <a:sym typeface="Avenir Book"/>
      </a:defRPr>
    </a:lvl7pPr>
    <a:lvl8pPr indent="1600200" defTabSz="457200">
      <a:lnSpc>
        <a:spcPct val="125000"/>
      </a:lnSpc>
      <a:defRPr sz="2400">
        <a:latin typeface="+mn-lt"/>
        <a:ea typeface="+mn-ea"/>
        <a:cs typeface="+mn-cs"/>
        <a:sym typeface="Avenir Book"/>
      </a:defRPr>
    </a:lvl8pPr>
    <a:lvl9pPr indent="1828800" defTabSz="457200">
      <a:lnSpc>
        <a:spcPct val="125000"/>
      </a:lnSpc>
      <a:defRPr sz="2400">
        <a:latin typeface="+mn-lt"/>
        <a:ea typeface="+mn-ea"/>
        <a:cs typeface="+mn-cs"/>
        <a:sym typeface="Avenir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hroma_Subsampling"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Macroblock" TargetMode="External"/><Relationship Id="rId5" Type="http://schemas.openxmlformats.org/officeDocument/2006/relationships/hyperlink" Target="https://en.wikipedia.org/wiki/Video_compression" TargetMode="External"/><Relationship Id="rId4" Type="http://schemas.openxmlformats.org/officeDocument/2006/relationships/hyperlink" Target="https://en.wikipedia.org/wiki/Channel_(digital_imag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Frequency-domai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Discrete_cosine_transform#DCT-II"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Linear_combina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04689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1" dirty="0">
                <a:solidFill>
                  <a:schemeClr val="tx1"/>
                </a:solidFill>
              </a:rPr>
              <a:t>Run-Length Encoding </a:t>
            </a:r>
            <a:r>
              <a:rPr lang="en-GB" dirty="0">
                <a:solidFill>
                  <a:schemeClr val="tx1"/>
                </a:solidFill>
              </a:rPr>
              <a:t>(</a:t>
            </a:r>
            <a:r>
              <a:rPr lang="en-GB" b="1" dirty="0">
                <a:solidFill>
                  <a:schemeClr val="tx1"/>
                </a:solidFill>
              </a:rPr>
              <a:t>RLE</a:t>
            </a:r>
            <a:r>
              <a:rPr lang="en-GB" dirty="0">
                <a:solidFill>
                  <a:schemeClr val="tx1"/>
                </a:solidFill>
              </a:rPr>
              <a:t>, </a:t>
            </a:r>
            <a:r>
              <a:rPr lang="en-GB" b="1" dirty="0">
                <a:solidFill>
                  <a:schemeClr val="tx1"/>
                </a:solidFill>
              </a:rPr>
              <a:t>common</a:t>
            </a:r>
            <a:r>
              <a:rPr lang="en-GB" dirty="0">
                <a:solidFill>
                  <a:schemeClr val="tx1"/>
                </a:solidFill>
              </a:rPr>
              <a:t>):</a:t>
            </a:r>
            <a:endParaRPr lang="en-GB" dirty="0"/>
          </a:p>
          <a:p>
            <a:pPr lvl="1"/>
            <a:r>
              <a:rPr lang="en-GB" dirty="0">
                <a:solidFill>
                  <a:schemeClr val="tx1"/>
                </a:solidFill>
              </a:rPr>
              <a:t>Default in </a:t>
            </a:r>
            <a:r>
              <a:rPr lang="en-GB" b="1" dirty="0">
                <a:solidFill>
                  <a:schemeClr val="tx1"/>
                </a:solidFill>
              </a:rPr>
              <a:t>Picture Exchange</a:t>
            </a:r>
            <a:r>
              <a:rPr lang="en-GB" dirty="0">
                <a:solidFill>
                  <a:schemeClr val="tx1"/>
                </a:solidFill>
              </a:rPr>
              <a:t> (</a:t>
            </a:r>
            <a:r>
              <a:rPr lang="en-GB" b="1" dirty="0">
                <a:solidFill>
                  <a:schemeClr val="tx1"/>
                </a:solidFill>
              </a:rPr>
              <a:t>PCX</a:t>
            </a:r>
            <a:r>
              <a:rPr lang="en-GB" dirty="0">
                <a:solidFill>
                  <a:schemeClr val="tx1"/>
                </a:solidFill>
              </a:rPr>
              <a:t>)</a:t>
            </a:r>
            <a:endParaRPr lang="en-GB" b="1" dirty="0">
              <a:solidFill>
                <a:schemeClr val="tx1"/>
              </a:solidFill>
            </a:endParaRPr>
          </a:p>
          <a:p>
            <a:pPr lvl="1"/>
            <a:r>
              <a:rPr lang="en-GB" dirty="0">
                <a:solidFill>
                  <a:schemeClr val="tx1"/>
                </a:solidFill>
              </a:rPr>
              <a:t>Possible in:</a:t>
            </a:r>
          </a:p>
          <a:p>
            <a:pPr lvl="2"/>
            <a:r>
              <a:rPr lang="en-GB" b="1" dirty="0">
                <a:solidFill>
                  <a:schemeClr val="tx1"/>
                </a:solidFill>
              </a:rPr>
              <a:t>Bitmap</a:t>
            </a:r>
            <a:r>
              <a:rPr lang="en-GB" dirty="0">
                <a:solidFill>
                  <a:schemeClr val="tx1"/>
                </a:solidFill>
              </a:rPr>
              <a:t> (</a:t>
            </a:r>
            <a:r>
              <a:rPr lang="en-GB" b="1" dirty="0">
                <a:solidFill>
                  <a:schemeClr val="tx1"/>
                </a:solidFill>
              </a:rPr>
              <a:t>BMP</a:t>
            </a:r>
            <a:r>
              <a:rPr lang="en-GB" dirty="0">
                <a:solidFill>
                  <a:schemeClr val="tx1"/>
                </a:solidFill>
              </a:rPr>
              <a:t>)</a:t>
            </a:r>
          </a:p>
          <a:p>
            <a:pPr lvl="2"/>
            <a:r>
              <a:rPr lang="en-GB" b="1" dirty="0">
                <a:solidFill>
                  <a:schemeClr val="tx1"/>
                </a:solidFill>
              </a:rPr>
              <a:t>Truevision TARGA </a:t>
            </a:r>
            <a:r>
              <a:rPr lang="en-GB" dirty="0">
                <a:solidFill>
                  <a:schemeClr val="tx1"/>
                </a:solidFill>
              </a:rPr>
              <a:t>(</a:t>
            </a:r>
            <a:r>
              <a:rPr lang="en-GB" b="1" dirty="0">
                <a:solidFill>
                  <a:schemeClr val="tx1"/>
                </a:solidFill>
              </a:rPr>
              <a:t>TGA</a:t>
            </a:r>
            <a:r>
              <a:rPr lang="en-GB" dirty="0">
                <a:solidFill>
                  <a:schemeClr val="tx1"/>
                </a:solidFill>
              </a:rPr>
              <a:t>)</a:t>
            </a:r>
          </a:p>
          <a:p>
            <a:pPr lvl="2"/>
            <a:r>
              <a:rPr lang="en-GB" b="1" dirty="0">
                <a:solidFill>
                  <a:schemeClr val="tx1"/>
                </a:solidFill>
              </a:rPr>
              <a:t>Tag Image File Format</a:t>
            </a:r>
            <a:r>
              <a:rPr lang="en-GB" dirty="0">
                <a:solidFill>
                  <a:schemeClr val="tx1"/>
                </a:solidFill>
              </a:rPr>
              <a:t> (</a:t>
            </a:r>
            <a:r>
              <a:rPr lang="en-GB" b="1" dirty="0">
                <a:solidFill>
                  <a:schemeClr val="tx1"/>
                </a:solidFill>
              </a:rPr>
              <a:t>TIFF</a:t>
            </a:r>
            <a:r>
              <a:rPr lang="en-GB" dirty="0">
                <a:solidFill>
                  <a:schemeClr val="tx1"/>
                </a:solidFill>
              </a:rPr>
              <a:t>)</a:t>
            </a:r>
            <a:endParaRPr lang="en-GB" b="1" dirty="0">
              <a:solidFill>
                <a:schemeClr val="tx1"/>
              </a:solidFill>
            </a:endParaRPr>
          </a:p>
          <a:p>
            <a:pPr lvl="0"/>
            <a:r>
              <a:rPr lang="en-GB" b="1" dirty="0">
                <a:solidFill>
                  <a:schemeClr val="tx1"/>
                </a:solidFill>
              </a:rPr>
              <a:t>Area image compression</a:t>
            </a:r>
          </a:p>
          <a:p>
            <a:pPr lvl="0"/>
            <a:r>
              <a:rPr lang="en-GB" b="1" dirty="0">
                <a:solidFill>
                  <a:schemeClr val="tx1"/>
                </a:solidFill>
              </a:rPr>
              <a:t>Differential Pulse-Code Modulation </a:t>
            </a:r>
            <a:r>
              <a:rPr lang="en-GB" dirty="0">
                <a:solidFill>
                  <a:schemeClr val="tx1"/>
                </a:solidFill>
              </a:rPr>
              <a:t>(</a:t>
            </a:r>
            <a:r>
              <a:rPr lang="en-GB" b="1" dirty="0">
                <a:solidFill>
                  <a:schemeClr val="tx1"/>
                </a:solidFill>
              </a:rPr>
              <a:t>DPCM</a:t>
            </a:r>
            <a:r>
              <a:rPr lang="en-GB" dirty="0">
                <a:solidFill>
                  <a:schemeClr val="tx1"/>
                </a:solidFill>
              </a:rPr>
              <a:t>) and </a:t>
            </a:r>
            <a:r>
              <a:rPr lang="en-GB" b="1" dirty="0">
                <a:solidFill>
                  <a:schemeClr val="tx1"/>
                </a:solidFill>
              </a:rPr>
              <a:t>Predictive Coding</a:t>
            </a:r>
          </a:p>
          <a:p>
            <a:pPr lvl="0"/>
            <a:r>
              <a:rPr lang="en-GB" b="1" dirty="0">
                <a:solidFill>
                  <a:schemeClr val="tx1"/>
                </a:solidFill>
              </a:rPr>
              <a:t>Entropy encoding</a:t>
            </a:r>
          </a:p>
          <a:p>
            <a:pPr lvl="0"/>
            <a:r>
              <a:rPr lang="en-GB" dirty="0">
                <a:solidFill>
                  <a:schemeClr val="tx1"/>
                </a:solidFill>
              </a:rPr>
              <a:t>Adaptive dictionary algorithms, like Lempel–</a:t>
            </a:r>
            <a:r>
              <a:rPr lang="en-GB" dirty="0" err="1">
                <a:solidFill>
                  <a:schemeClr val="tx1"/>
                </a:solidFill>
              </a:rPr>
              <a:t>Ziv</a:t>
            </a:r>
            <a:r>
              <a:rPr lang="en-GB" dirty="0">
                <a:solidFill>
                  <a:schemeClr val="tx1"/>
                </a:solidFill>
              </a:rPr>
              <a:t>–Welch (</a:t>
            </a:r>
            <a:r>
              <a:rPr lang="en-GB" b="1" dirty="0">
                <a:solidFill>
                  <a:schemeClr val="tx1"/>
                </a:solidFill>
              </a:rPr>
              <a:t>LZW</a:t>
            </a:r>
            <a:r>
              <a:rPr lang="en-GB" dirty="0">
                <a:solidFill>
                  <a:schemeClr val="tx1"/>
                </a:solidFill>
              </a:rPr>
              <a:t>) – used in:</a:t>
            </a:r>
            <a:endParaRPr lang="en-GB" b="1" dirty="0">
              <a:solidFill>
                <a:schemeClr val="tx1"/>
              </a:solidFill>
            </a:endParaRPr>
          </a:p>
          <a:p>
            <a:pPr lvl="1"/>
            <a:r>
              <a:rPr lang="en-GB" b="1" dirty="0">
                <a:solidFill>
                  <a:schemeClr val="tx1"/>
                </a:solidFill>
              </a:rPr>
              <a:t>Graphics Interchange Format </a:t>
            </a:r>
            <a:r>
              <a:rPr lang="en-GB" dirty="0">
                <a:solidFill>
                  <a:schemeClr val="tx1"/>
                </a:solidFill>
              </a:rPr>
              <a:t>(</a:t>
            </a:r>
            <a:r>
              <a:rPr lang="en-GB" b="1" dirty="0">
                <a:solidFill>
                  <a:schemeClr val="tx1"/>
                </a:solidFill>
              </a:rPr>
              <a:t>GIF</a:t>
            </a:r>
            <a:r>
              <a:rPr lang="en-GB" dirty="0">
                <a:solidFill>
                  <a:schemeClr val="tx1"/>
                </a:solidFill>
              </a:rPr>
              <a:t>)</a:t>
            </a:r>
          </a:p>
          <a:p>
            <a:pPr lvl="1"/>
            <a:r>
              <a:rPr lang="en-GB" b="1" dirty="0">
                <a:solidFill>
                  <a:schemeClr val="tx1"/>
                </a:solidFill>
              </a:rPr>
              <a:t>TIFF</a:t>
            </a:r>
          </a:p>
          <a:p>
            <a:pPr lvl="0"/>
            <a:r>
              <a:rPr lang="en-GB" b="1" dirty="0">
                <a:solidFill>
                  <a:schemeClr val="tx1"/>
                </a:solidFill>
              </a:rPr>
              <a:t>Deflation</a:t>
            </a:r>
            <a:r>
              <a:rPr lang="en-GB" dirty="0">
                <a:solidFill>
                  <a:schemeClr val="tx1"/>
                </a:solidFill>
              </a:rPr>
              <a:t> (</a:t>
            </a:r>
            <a:r>
              <a:rPr lang="en-GB" b="1" dirty="0">
                <a:solidFill>
                  <a:schemeClr val="tx1"/>
                </a:solidFill>
              </a:rPr>
              <a:t>common</a:t>
            </a:r>
            <a:r>
              <a:rPr lang="en-GB" dirty="0">
                <a:solidFill>
                  <a:schemeClr val="tx1"/>
                </a:solidFill>
              </a:rPr>
              <a:t>) – used in:</a:t>
            </a:r>
          </a:p>
          <a:p>
            <a:pPr lvl="1"/>
            <a:r>
              <a:rPr lang="en-GB" b="1" dirty="0">
                <a:solidFill>
                  <a:schemeClr val="tx1"/>
                </a:solidFill>
              </a:rPr>
              <a:t>Portable Network Graphics</a:t>
            </a:r>
            <a:r>
              <a:rPr lang="en-GB" dirty="0">
                <a:solidFill>
                  <a:schemeClr val="tx1"/>
                </a:solidFill>
              </a:rPr>
              <a:t> (</a:t>
            </a:r>
            <a:r>
              <a:rPr lang="en-GB" b="1" dirty="0">
                <a:solidFill>
                  <a:schemeClr val="tx1"/>
                </a:solidFill>
              </a:rPr>
              <a:t>PNG</a:t>
            </a:r>
            <a:r>
              <a:rPr lang="en-GB" dirty="0">
                <a:solidFill>
                  <a:schemeClr val="tx1"/>
                </a:solidFill>
              </a:rPr>
              <a:t>) </a:t>
            </a:r>
          </a:p>
          <a:p>
            <a:pPr lvl="1"/>
            <a:r>
              <a:rPr lang="en-GB" b="1" dirty="0">
                <a:solidFill>
                  <a:schemeClr val="tx1"/>
                </a:solidFill>
              </a:rPr>
              <a:t>Multiple-image Network Graphics</a:t>
            </a:r>
            <a:r>
              <a:rPr lang="en-GB" dirty="0">
                <a:solidFill>
                  <a:schemeClr val="tx1"/>
                </a:solidFill>
              </a:rPr>
              <a:t> (</a:t>
            </a:r>
            <a:r>
              <a:rPr lang="en-GB" b="1" dirty="0">
                <a:solidFill>
                  <a:schemeClr val="tx1"/>
                </a:solidFill>
              </a:rPr>
              <a:t>MNG</a:t>
            </a:r>
            <a:r>
              <a:rPr lang="en-GB" dirty="0">
                <a:solidFill>
                  <a:schemeClr val="tx1"/>
                </a:solidFill>
              </a:rPr>
              <a:t>)</a:t>
            </a:r>
          </a:p>
          <a:p>
            <a:pPr lvl="1"/>
            <a:r>
              <a:rPr lang="en-GB" b="1" dirty="0">
                <a:solidFill>
                  <a:schemeClr val="tx1"/>
                </a:solidFill>
              </a:rPr>
              <a:t>TIFF</a:t>
            </a:r>
          </a:p>
          <a:p>
            <a:pPr lvl="0"/>
            <a:r>
              <a:rPr lang="en-GB" b="1" dirty="0">
                <a:solidFill>
                  <a:schemeClr val="tx1"/>
                </a:solidFill>
              </a:rPr>
              <a:t>Chain codes</a:t>
            </a:r>
          </a:p>
        </p:txBody>
      </p:sp>
    </p:spTree>
    <p:extLst>
      <p:ext uri="{BB962C8B-B14F-4D97-AF65-F5344CB8AC3E}">
        <p14:creationId xmlns:p14="http://schemas.microsoft.com/office/powerpoint/2010/main" val="15263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Color space conversion is the translation of the representation of a </a:t>
            </a:r>
            <a:r>
              <a:rPr lang="en-GB" dirty="0" err="1"/>
              <a:t>color</a:t>
            </a:r>
            <a:r>
              <a:rPr lang="en-GB" dirty="0"/>
              <a:t> from one basis to another. This typically occurs in the context of converting an image that is represented in one </a:t>
            </a:r>
            <a:r>
              <a:rPr lang="en-GB" dirty="0" err="1"/>
              <a:t>color</a:t>
            </a:r>
            <a:r>
              <a:rPr lang="en-GB" dirty="0"/>
              <a:t> space to another </a:t>
            </a:r>
            <a:r>
              <a:rPr lang="en-GB" dirty="0" err="1"/>
              <a:t>color</a:t>
            </a:r>
            <a:r>
              <a:rPr lang="en-GB" dirty="0"/>
              <a:t> space, the goal being to make the translated image look as similar as possible to the original.</a:t>
            </a:r>
          </a:p>
        </p:txBody>
      </p:sp>
    </p:spTree>
    <p:extLst>
      <p:ext uri="{BB962C8B-B14F-4D97-AF65-F5344CB8AC3E}">
        <p14:creationId xmlns:p14="http://schemas.microsoft.com/office/powerpoint/2010/main" val="3279861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digital signal processing, </a:t>
            </a:r>
            <a:r>
              <a:rPr lang="en-GB" dirty="0" err="1"/>
              <a:t>downsampling</a:t>
            </a:r>
            <a:r>
              <a:rPr lang="en-GB" dirty="0"/>
              <a:t>, compression, and decimation are terms associated with the process of resampling in a multi-rate digital signal processing system. Both </a:t>
            </a:r>
            <a:r>
              <a:rPr lang="en-GB" dirty="0" err="1"/>
              <a:t>downsampling</a:t>
            </a:r>
            <a:r>
              <a:rPr lang="en-GB" dirty="0"/>
              <a:t> and decimation can be synonymous with compression, or they can describe an entire process of bandwidth reduction (filtering) and sample-rate reduction. When the process is performed on a sequence of samples of a signal or other continuous function, it produces an approximation of the sequence that would have been obtained by sampling the signal at a lower rate (or density, as in the case of a photograph).</a:t>
            </a:r>
          </a:p>
        </p:txBody>
      </p:sp>
    </p:spTree>
    <p:extLst>
      <p:ext uri="{BB962C8B-B14F-4D97-AF65-F5344CB8AC3E}">
        <p14:creationId xmlns:p14="http://schemas.microsoft.com/office/powerpoint/2010/main" val="899924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discrete cosine transform (DCT) expresses a finite sequence of data points in terms of a sum of cosine functions oscillating at different frequencies. The DCT, first proposed by Nasir Ahmed in 1972, is a widely used transformation technique in signal processing and data compression. It is used in most digital media, including digital images (such as JPEG and HEIF, where small high-frequency components can be discarded), digital video (such as MPEG and H.26x), digital audio (such as Dolby Digital, MP3 and AAC), digital television (such as SDTV, HDTV and VOD), digital radio (such as AAC+ and DAB+), and speech coding (such as AAC-LD, Siren and Opus). DCTs are also important to numerous other applications in science and engineering, such as digital signal processing, communications devices, reducing network bandwidth usage, and spectral methods for the numerical solution of partial differential equations.</a:t>
            </a:r>
          </a:p>
        </p:txBody>
      </p:sp>
    </p:spTree>
    <p:extLst>
      <p:ext uri="{BB962C8B-B14F-4D97-AF65-F5344CB8AC3E}">
        <p14:creationId xmlns:p14="http://schemas.microsoft.com/office/powerpoint/2010/main" val="1581932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err="1">
                <a:solidFill>
                  <a:srgbClr val="202122"/>
                </a:solidFill>
                <a:effectLst/>
                <a:latin typeface="Arial" panose="020B0604020202020204" pitchFamily="34" charset="0"/>
              </a:rPr>
              <a:t>After</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3" tooltip="Chroma Subsampling"/>
              </a:rPr>
              <a:t>subsampling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4" tooltip="Channel (digital image)"/>
              </a:rPr>
              <a:t>channel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must</a:t>
            </a:r>
            <a:r>
              <a:rPr lang="pl-PL" b="0" i="0" u="none" strike="noStrike" dirty="0">
                <a:solidFill>
                  <a:srgbClr val="202122"/>
                </a:solidFill>
                <a:effectLst/>
                <a:latin typeface="Arial" panose="020B0604020202020204" pitchFamily="34" charset="0"/>
              </a:rPr>
              <a:t> be </a:t>
            </a:r>
            <a:r>
              <a:rPr lang="pl-PL" b="0" i="0" u="none" strike="noStrike" dirty="0" err="1">
                <a:solidFill>
                  <a:srgbClr val="202122"/>
                </a:solidFill>
                <a:effectLst/>
                <a:latin typeface="Arial" panose="020B0604020202020204" pitchFamily="34" charset="0"/>
              </a:rPr>
              <a:t>split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into</a:t>
            </a:r>
            <a:r>
              <a:rPr lang="pl-PL" b="0" i="0" u="none" strike="noStrike" dirty="0">
                <a:solidFill>
                  <a:srgbClr val="202122"/>
                </a:solidFill>
                <a:effectLst/>
                <a:latin typeface="Arial" panose="020B0604020202020204" pitchFamily="34" charset="0"/>
              </a:rPr>
              <a:t> 8×8 </a:t>
            </a:r>
            <a:r>
              <a:rPr lang="pl-PL" b="0" i="0" u="none" strike="noStrike" dirty="0" err="1">
                <a:solidFill>
                  <a:srgbClr val="202122"/>
                </a:solidFill>
                <a:effectLst/>
                <a:latin typeface="Arial" panose="020B0604020202020204" pitchFamily="34" charset="0"/>
              </a:rPr>
              <a:t>blocks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Depending</a:t>
            </a:r>
            <a:r>
              <a:rPr lang="pl-PL" b="0" i="0" u="none" strike="noStrike" dirty="0">
                <a:solidFill>
                  <a:srgbClr val="202122"/>
                </a:solidFill>
                <a:effectLst/>
                <a:latin typeface="Arial" panose="020B0604020202020204" pitchFamily="34" charset="0"/>
              </a:rPr>
              <a:t> on chroma </a:t>
            </a:r>
            <a:r>
              <a:rPr lang="pl-PL" b="0" i="0" u="none" strike="noStrike" dirty="0" err="1">
                <a:solidFill>
                  <a:srgbClr val="202122"/>
                </a:solidFill>
                <a:effectLst/>
                <a:latin typeface="Arial" panose="020B0604020202020204" pitchFamily="34" charset="0"/>
              </a:rPr>
              <a:t>subsampling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yields</a:t>
            </a:r>
            <a:r>
              <a:rPr lang="pl-PL" b="0" i="0" u="none" strike="noStrike" dirty="0">
                <a:solidFill>
                  <a:srgbClr val="202122"/>
                </a:solidFill>
                <a:effectLst/>
                <a:latin typeface="Arial" panose="020B0604020202020204" pitchFamily="34" charset="0"/>
              </a:rPr>
              <a:t> Minimum </a:t>
            </a:r>
            <a:r>
              <a:rPr lang="pl-PL" b="0" i="0" u="none" strike="noStrike" dirty="0" err="1">
                <a:solidFill>
                  <a:srgbClr val="202122"/>
                </a:solidFill>
                <a:effectLst/>
                <a:latin typeface="Arial" panose="020B0604020202020204" pitchFamily="34" charset="0"/>
              </a:rPr>
              <a:t>Coded</a:t>
            </a:r>
            <a:r>
              <a:rPr lang="pl-PL" b="0" i="0" u="none" strike="noStrike" dirty="0">
                <a:solidFill>
                  <a:srgbClr val="202122"/>
                </a:solidFill>
                <a:effectLst/>
                <a:latin typeface="Arial" panose="020B0604020202020204" pitchFamily="34" charset="0"/>
              </a:rPr>
              <a:t> Unit (MCU) </a:t>
            </a:r>
            <a:r>
              <a:rPr lang="pl-PL" b="0" i="0" u="none" strike="noStrike" dirty="0" err="1">
                <a:solidFill>
                  <a:srgbClr val="202122"/>
                </a:solidFill>
                <a:effectLst/>
                <a:latin typeface="Arial" panose="020B0604020202020204" pitchFamily="34" charset="0"/>
              </a:rPr>
              <a:t>blocks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8×8 (4:4:4 – no </a:t>
            </a:r>
            <a:r>
              <a:rPr lang="pl-PL" b="0" i="0" u="none" strike="noStrike" dirty="0" err="1">
                <a:solidFill>
                  <a:srgbClr val="202122"/>
                </a:solidFill>
                <a:effectLst/>
                <a:latin typeface="Arial" panose="020B0604020202020204" pitchFamily="34" charset="0"/>
              </a:rPr>
              <a:t>subsampling</a:t>
            </a:r>
            <a:r>
              <a:rPr lang="pl-PL" b="0" i="0" u="none" strike="noStrike" dirty="0">
                <a:solidFill>
                  <a:srgbClr val="202122"/>
                </a:solidFill>
                <a:effectLst/>
                <a:latin typeface="Arial" panose="020B0604020202020204" pitchFamily="34" charset="0"/>
              </a:rPr>
              <a:t>), 16×8 (4:2:2), </a:t>
            </a:r>
            <a:r>
              <a:rPr lang="pl-PL" b="0" i="0" u="none" strike="noStrike" dirty="0" err="1">
                <a:solidFill>
                  <a:srgbClr val="202122"/>
                </a:solidFill>
                <a:effectLst/>
                <a:latin typeface="Arial" panose="020B0604020202020204" pitchFamily="34" charset="0"/>
              </a:rPr>
              <a:t>or</a:t>
            </a:r>
            <a:r>
              <a:rPr lang="pl-PL" b="0" i="0" u="none" strike="noStrike" dirty="0">
                <a:solidFill>
                  <a:srgbClr val="202122"/>
                </a:solidFill>
                <a:effectLst/>
                <a:latin typeface="Arial" panose="020B0604020202020204" pitchFamily="34" charset="0"/>
              </a:rPr>
              <a:t> most </a:t>
            </a:r>
            <a:r>
              <a:rPr lang="pl-PL" b="0" i="0" u="none" strike="noStrike" dirty="0" err="1">
                <a:solidFill>
                  <a:srgbClr val="202122"/>
                </a:solidFill>
                <a:effectLst/>
                <a:latin typeface="Arial" panose="020B0604020202020204" pitchFamily="34" charset="0"/>
              </a:rPr>
              <a:t>commonly</a:t>
            </a:r>
            <a:r>
              <a:rPr lang="pl-PL" b="0" i="0" u="none" strike="noStrike" dirty="0">
                <a:solidFill>
                  <a:srgbClr val="202122"/>
                </a:solidFill>
                <a:effectLst/>
                <a:latin typeface="Arial" panose="020B0604020202020204" pitchFamily="34" charset="0"/>
              </a:rPr>
              <a:t> 16×16 (4:2:0). In </a:t>
            </a:r>
            <a:r>
              <a:rPr lang="pl-PL" b="0" i="0" u="none" strike="noStrike" dirty="0">
                <a:solidFill>
                  <a:srgbClr val="0B0080"/>
                </a:solidFill>
                <a:effectLst/>
                <a:latin typeface="Arial" panose="020B0604020202020204" pitchFamily="34" charset="0"/>
                <a:hlinkClick r:id="rId5" tooltip="Video compression"/>
              </a:rPr>
              <a:t>video compression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MCUs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6" tooltip="Macroblock"/>
              </a:rPr>
              <a:t>macroblocks</a:t>
            </a:r>
            <a:r>
              <a:rPr lang="pl-PL" b="0" i="0" u="none" strike="noStrike"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279607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err="1">
                <a:solidFill>
                  <a:srgbClr val="202122"/>
                </a:solidFill>
                <a:effectLst/>
                <a:latin typeface="Arial" panose="020B0604020202020204" pitchFamily="34" charset="0"/>
              </a:rPr>
              <a:t>Next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8×8 block of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component (Y, </a:t>
            </a:r>
            <a:r>
              <a:rPr lang="pl-PL" b="0" i="0" u="none" strike="noStrike" dirty="0" err="1">
                <a:solidFill>
                  <a:srgbClr val="202122"/>
                </a:solidFill>
                <a:effectLst/>
                <a:latin typeface="Arial" panose="020B0604020202020204" pitchFamily="34" charset="0"/>
              </a:rPr>
              <a:t>Cb</a:t>
            </a:r>
            <a:r>
              <a:rPr lang="pl-PL" b="0" i="0" u="none" strike="noStrike" dirty="0">
                <a:solidFill>
                  <a:srgbClr val="202122"/>
                </a:solidFill>
                <a:effectLst/>
                <a:latin typeface="Arial" panose="020B0604020202020204" pitchFamily="34" charset="0"/>
              </a:rPr>
              <a:t>, Cr)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converted</a:t>
            </a:r>
            <a:r>
              <a:rPr lang="pl-PL" b="0" i="0" u="none" strike="noStrike" dirty="0">
                <a:solidFill>
                  <a:srgbClr val="202122"/>
                </a:solidFill>
                <a:effectLst/>
                <a:latin typeface="Arial" panose="020B0604020202020204" pitchFamily="34" charset="0"/>
              </a:rPr>
              <a:t> to a </a:t>
            </a:r>
            <a:r>
              <a:rPr lang="pl-PL" b="0" i="0" u="none" strike="noStrike" dirty="0">
                <a:solidFill>
                  <a:srgbClr val="0B0080"/>
                </a:solidFill>
                <a:effectLst/>
                <a:latin typeface="Arial" panose="020B0604020202020204" pitchFamily="34" charset="0"/>
                <a:hlinkClick r:id="rId3" tooltip="Frequency-domain"/>
              </a:rPr>
              <a:t>frequency-domain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representation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using</a:t>
            </a:r>
            <a:r>
              <a:rPr lang="pl-PL" b="0" i="0" u="none" strike="noStrike" dirty="0">
                <a:solidFill>
                  <a:srgbClr val="202122"/>
                </a:solidFill>
                <a:effectLst/>
                <a:latin typeface="Arial" panose="020B0604020202020204" pitchFamily="34" charset="0"/>
              </a:rPr>
              <a:t> a </a:t>
            </a:r>
            <a:r>
              <a:rPr lang="pl-PL" b="0" i="0" u="none" strike="noStrike" dirty="0" err="1">
                <a:solidFill>
                  <a:srgbClr val="202122"/>
                </a:solidFill>
                <a:effectLst/>
                <a:latin typeface="Arial" panose="020B0604020202020204" pitchFamily="34" charset="0"/>
              </a:rPr>
              <a:t>normalized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two-dimensional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type</a:t>
            </a:r>
            <a:r>
              <a:rPr lang="pl-PL" b="0" i="0" u="none" strike="noStrike" dirty="0">
                <a:solidFill>
                  <a:srgbClr val="202122"/>
                </a:solidFill>
                <a:effectLst/>
                <a:latin typeface="Arial" panose="020B0604020202020204" pitchFamily="34" charset="0"/>
              </a:rPr>
              <a:t>-II </a:t>
            </a:r>
            <a:r>
              <a:rPr lang="pl-PL" b="0" i="0" u="none" strike="noStrike" dirty="0" err="1">
                <a:solidFill>
                  <a:srgbClr val="202122"/>
                </a:solidFill>
                <a:effectLst/>
                <a:latin typeface="Arial" panose="020B0604020202020204" pitchFamily="34" charset="0"/>
              </a:rPr>
              <a:t>discrete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cosine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transform</a:t>
            </a:r>
            <a:r>
              <a:rPr lang="pl-PL" b="0" i="0" u="none" strike="noStrike" dirty="0">
                <a:solidFill>
                  <a:srgbClr val="202122"/>
                </a:solidFill>
                <a:effectLst/>
                <a:latin typeface="Arial" panose="020B0604020202020204" pitchFamily="34" charset="0"/>
              </a:rPr>
              <a:t> (DCT). The DCT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sometimes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referred</a:t>
            </a:r>
            <a:r>
              <a:rPr lang="pl-PL" b="0" i="0" u="none" strike="noStrike" dirty="0">
                <a:solidFill>
                  <a:srgbClr val="202122"/>
                </a:solidFill>
                <a:effectLst/>
                <a:latin typeface="Arial" panose="020B0604020202020204" pitchFamily="34" charset="0"/>
              </a:rPr>
              <a:t> to as "</a:t>
            </a:r>
            <a:r>
              <a:rPr lang="pl-PL" b="0" i="0" u="none" strike="noStrike" dirty="0" err="1">
                <a:solidFill>
                  <a:srgbClr val="202122"/>
                </a:solidFill>
                <a:effectLst/>
                <a:latin typeface="Arial" panose="020B0604020202020204" pitchFamily="34" charset="0"/>
              </a:rPr>
              <a:t>type</a:t>
            </a:r>
            <a:r>
              <a:rPr lang="pl-PL" b="0" i="0" u="none" strike="noStrike" dirty="0">
                <a:solidFill>
                  <a:srgbClr val="202122"/>
                </a:solidFill>
                <a:effectLst/>
                <a:latin typeface="Arial" panose="020B0604020202020204" pitchFamily="34" charset="0"/>
              </a:rPr>
              <a:t>-II DCT" in the </a:t>
            </a:r>
            <a:r>
              <a:rPr lang="pl-PL" b="0" i="0" u="none" strike="noStrike" dirty="0" err="1">
                <a:solidFill>
                  <a:srgbClr val="202122"/>
                </a:solidFill>
                <a:effectLst/>
                <a:latin typeface="Arial" panose="020B0604020202020204" pitchFamily="34" charset="0"/>
              </a:rPr>
              <a:t>context</a:t>
            </a:r>
            <a:r>
              <a:rPr lang="pl-PL" b="0" i="0" u="none" strike="noStrike" dirty="0">
                <a:solidFill>
                  <a:srgbClr val="202122"/>
                </a:solidFill>
                <a:effectLst/>
                <a:latin typeface="Arial" panose="020B0604020202020204" pitchFamily="34" charset="0"/>
              </a:rPr>
              <a:t> of a family of </a:t>
            </a:r>
            <a:r>
              <a:rPr lang="pl-PL" b="0" i="0" u="none" strike="noStrike" dirty="0" err="1">
                <a:solidFill>
                  <a:srgbClr val="202122"/>
                </a:solidFill>
                <a:effectLst/>
                <a:latin typeface="Arial" panose="020B0604020202020204" pitchFamily="34" charset="0"/>
              </a:rPr>
              <a:t>transforms</a:t>
            </a:r>
            <a:r>
              <a:rPr lang="pl-PL" b="0" i="0" u="none" strike="noStrike" dirty="0">
                <a:solidFill>
                  <a:srgbClr val="202122"/>
                </a:solidFill>
                <a:effectLst/>
                <a:latin typeface="Arial" panose="020B0604020202020204" pitchFamily="34" charset="0"/>
              </a:rPr>
              <a:t> as in </a:t>
            </a:r>
            <a:r>
              <a:rPr lang="pl-PL" b="0" i="0" u="none" strike="noStrike" dirty="0">
                <a:solidFill>
                  <a:srgbClr val="0B0080"/>
                </a:solidFill>
                <a:effectLst/>
                <a:latin typeface="Arial" panose="020B0604020202020204" pitchFamily="34" charset="0"/>
                <a:hlinkClick r:id="rId4" tooltip="Discrete cosine transform"/>
              </a:rPr>
              <a:t>discrete cosine transform</a:t>
            </a:r>
            <a:r>
              <a:rPr lang="pl-PL" b="0" i="0" u="none" strike="noStrike" dirty="0">
                <a:solidFill>
                  <a:srgbClr val="202122"/>
                </a:solidFill>
                <a:effectLst/>
                <a:latin typeface="Arial" panose="020B0604020202020204" pitchFamily="34" charset="0"/>
              </a:rPr>
              <a:t>, and the </a:t>
            </a:r>
            <a:r>
              <a:rPr lang="pl-PL" b="0" i="0" u="none" strike="noStrike" dirty="0" err="1">
                <a:solidFill>
                  <a:srgbClr val="202122"/>
                </a:solidFill>
                <a:effectLst/>
                <a:latin typeface="Arial" panose="020B0604020202020204" pitchFamily="34" charset="0"/>
              </a:rPr>
              <a:t>corresponding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inverse</a:t>
            </a:r>
            <a:r>
              <a:rPr lang="pl-PL" b="0" i="0" u="none" strike="noStrike" dirty="0">
                <a:solidFill>
                  <a:srgbClr val="202122"/>
                </a:solidFill>
                <a:effectLst/>
                <a:latin typeface="Arial" panose="020B0604020202020204" pitchFamily="34" charset="0"/>
              </a:rPr>
              <a:t> (IDCT)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denoted</a:t>
            </a:r>
            <a:r>
              <a:rPr lang="pl-PL" b="0" i="0" u="none" strike="noStrike" dirty="0">
                <a:solidFill>
                  <a:srgbClr val="202122"/>
                </a:solidFill>
                <a:effectLst/>
                <a:latin typeface="Arial" panose="020B0604020202020204" pitchFamily="34" charset="0"/>
              </a:rPr>
              <a:t> as "</a:t>
            </a:r>
            <a:r>
              <a:rPr lang="pl-PL" b="0" i="0" u="none" strike="noStrike" dirty="0" err="1">
                <a:solidFill>
                  <a:srgbClr val="202122"/>
                </a:solidFill>
                <a:effectLst/>
                <a:latin typeface="Arial" panose="020B0604020202020204" pitchFamily="34" charset="0"/>
              </a:rPr>
              <a:t>type</a:t>
            </a:r>
            <a:r>
              <a:rPr lang="pl-PL" b="0" i="0" u="none" strike="noStrike" dirty="0">
                <a:solidFill>
                  <a:srgbClr val="202122"/>
                </a:solidFill>
                <a:effectLst/>
                <a:latin typeface="Arial" panose="020B0604020202020204" pitchFamily="34" charset="0"/>
              </a:rPr>
              <a:t>-III DCT".</a:t>
            </a:r>
          </a:p>
          <a:p>
            <a:r>
              <a:rPr lang="pl-PL" b="0" i="0" u="none" strike="noStrike" dirty="0">
                <a:solidFill>
                  <a:srgbClr val="202122"/>
                </a:solidFill>
                <a:effectLst/>
                <a:latin typeface="Arial" panose="020B0604020202020204" pitchFamily="34" charset="0"/>
              </a:rPr>
              <a:t>As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example</a:t>
            </a:r>
            <a:r>
              <a:rPr lang="pl-PL" b="0" i="0" u="none" strike="noStrike" dirty="0">
                <a:solidFill>
                  <a:srgbClr val="202122"/>
                </a:solidFill>
                <a:effectLst/>
                <a:latin typeface="Arial" panose="020B0604020202020204" pitchFamily="34" charset="0"/>
              </a:rPr>
              <a:t>, one </a:t>
            </a:r>
            <a:r>
              <a:rPr lang="pl-PL" b="0" i="0" u="none" strike="noStrike" dirty="0" err="1">
                <a:solidFill>
                  <a:srgbClr val="202122"/>
                </a:solidFill>
                <a:effectLst/>
                <a:latin typeface="Arial" panose="020B0604020202020204" pitchFamily="34" charset="0"/>
              </a:rPr>
              <a:t>such</a:t>
            </a:r>
            <a:r>
              <a:rPr lang="pl-PL" b="0" i="0" u="none" strike="noStrike" dirty="0">
                <a:solidFill>
                  <a:srgbClr val="202122"/>
                </a:solidFill>
                <a:effectLst/>
                <a:latin typeface="Arial" panose="020B0604020202020204" pitchFamily="34" charset="0"/>
              </a:rPr>
              <a:t> 8×8 8-bit </a:t>
            </a:r>
            <a:r>
              <a:rPr lang="pl-PL" b="0" i="0" u="none" strike="noStrike" dirty="0" err="1">
                <a:solidFill>
                  <a:srgbClr val="202122"/>
                </a:solidFill>
                <a:effectLst/>
                <a:latin typeface="Arial" panose="020B0604020202020204" pitchFamily="34" charset="0"/>
              </a:rPr>
              <a:t>subimage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might</a:t>
            </a:r>
            <a:r>
              <a:rPr lang="pl-PL" b="0" i="0" u="none" strike="noStrike" dirty="0">
                <a:solidFill>
                  <a:srgbClr val="202122"/>
                </a:solidFill>
                <a:effectLst/>
                <a:latin typeface="Arial" panose="020B0604020202020204" pitchFamily="34" charset="0"/>
              </a:rPr>
              <a:t> be the one on the </a:t>
            </a:r>
            <a:r>
              <a:rPr lang="pl-PL" b="0" i="0" u="none" strike="noStrike" dirty="0" err="1">
                <a:solidFill>
                  <a:srgbClr val="202122"/>
                </a:solidFill>
                <a:effectLst/>
                <a:latin typeface="Arial" panose="020B0604020202020204" pitchFamily="34" charset="0"/>
              </a:rPr>
              <a:t>left-hand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side</a:t>
            </a:r>
            <a:r>
              <a:rPr lang="pl-PL" b="0" i="0" u="none" strike="noStrike"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359009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pl-PL" b="0" i="0" u="none" strike="noStrike" dirty="0" err="1">
                <a:solidFill>
                  <a:srgbClr val="202122"/>
                </a:solidFill>
                <a:effectLst/>
                <a:latin typeface="Arial" panose="020B0604020202020204" pitchFamily="34" charset="0"/>
              </a:rPr>
              <a:t>Before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computing</a:t>
            </a:r>
            <a:r>
              <a:rPr lang="pl-PL" b="0" i="0" u="none" strike="noStrike" dirty="0">
                <a:solidFill>
                  <a:srgbClr val="202122"/>
                </a:solidFill>
                <a:effectLst/>
                <a:latin typeface="Arial" panose="020B0604020202020204" pitchFamily="34" charset="0"/>
              </a:rPr>
              <a:t> the DCT of the 8×8 block, </a:t>
            </a:r>
            <a:r>
              <a:rPr lang="pl-PL" b="0" i="0" u="none" strike="noStrike" dirty="0" err="1">
                <a:solidFill>
                  <a:srgbClr val="202122"/>
                </a:solidFill>
                <a:effectLst/>
                <a:latin typeface="Arial" panose="020B0604020202020204" pitchFamily="34" charset="0"/>
              </a:rPr>
              <a:t>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shifted</a:t>
            </a:r>
            <a:r>
              <a:rPr lang="pl-PL" b="0" i="0" u="none" strike="noStrike" dirty="0">
                <a:solidFill>
                  <a:srgbClr val="202122"/>
                </a:solidFill>
                <a:effectLst/>
                <a:latin typeface="Arial" panose="020B0604020202020204" pitchFamily="34" charset="0"/>
              </a:rPr>
              <a:t> from a </a:t>
            </a:r>
            <a:r>
              <a:rPr lang="pl-PL" b="0" i="0" u="none" strike="noStrike" dirty="0" err="1">
                <a:solidFill>
                  <a:srgbClr val="202122"/>
                </a:solidFill>
                <a:effectLst/>
                <a:latin typeface="Arial" panose="020B0604020202020204" pitchFamily="34" charset="0"/>
              </a:rPr>
              <a:t>positive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to one </a:t>
            </a:r>
            <a:r>
              <a:rPr lang="pl-PL" b="0" i="0" u="none" strike="noStrike" dirty="0" err="1">
                <a:solidFill>
                  <a:srgbClr val="202122"/>
                </a:solidFill>
                <a:effectLst/>
                <a:latin typeface="Arial" panose="020B0604020202020204" pitchFamily="34" charset="0"/>
              </a:rPr>
              <a:t>centered</a:t>
            </a:r>
            <a:r>
              <a:rPr lang="pl-PL" b="0" i="0" u="none" strike="noStrike" dirty="0">
                <a:solidFill>
                  <a:srgbClr val="202122"/>
                </a:solidFill>
                <a:effectLst/>
                <a:latin typeface="Arial" panose="020B0604020202020204" pitchFamily="34" charset="0"/>
              </a:rPr>
              <a:t> on zero. For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8-bit image,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entry</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original</a:t>
            </a:r>
            <a:r>
              <a:rPr lang="pl-PL" b="0" i="0" u="none" strike="noStrike" dirty="0">
                <a:solidFill>
                  <a:srgbClr val="202122"/>
                </a:solidFill>
                <a:effectLst/>
                <a:latin typeface="Arial" panose="020B0604020202020204" pitchFamily="34" charset="0"/>
              </a:rPr>
              <a:t> block </a:t>
            </a:r>
            <a:r>
              <a:rPr lang="pl-PL" b="0" i="0" u="none" strike="noStrike" dirty="0" err="1">
                <a:solidFill>
                  <a:srgbClr val="202122"/>
                </a:solidFill>
                <a:effectLst/>
                <a:latin typeface="Arial" panose="020B0604020202020204" pitchFamily="34" charset="0"/>
              </a:rPr>
              <a:t>falls</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[0,255]. The </a:t>
            </a:r>
            <a:r>
              <a:rPr lang="pl-PL" b="0" i="0" u="none" strike="noStrike" dirty="0" err="1">
                <a:solidFill>
                  <a:srgbClr val="202122"/>
                </a:solidFill>
                <a:effectLst/>
                <a:latin typeface="Arial" panose="020B0604020202020204" pitchFamily="34" charset="0"/>
              </a:rPr>
              <a:t>midpoint</a:t>
            </a:r>
            <a:r>
              <a:rPr lang="pl-PL" b="0" i="0" u="none" strike="noStrike" dirty="0">
                <a:solidFill>
                  <a:srgbClr val="202122"/>
                </a:solidFill>
                <a:effectLst/>
                <a:latin typeface="Arial" panose="020B0604020202020204" pitchFamily="34" charset="0"/>
              </a:rPr>
              <a:t> of the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(in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case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value</a:t>
            </a:r>
            <a:r>
              <a:rPr lang="pl-PL" b="0" i="0" u="none" strike="noStrike" dirty="0">
                <a:solidFill>
                  <a:srgbClr val="202122"/>
                </a:solidFill>
                <a:effectLst/>
                <a:latin typeface="Arial" panose="020B0604020202020204" pitchFamily="34" charset="0"/>
              </a:rPr>
              <a:t> 128)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subtracted</a:t>
            </a:r>
            <a:r>
              <a:rPr lang="pl-PL" b="0" i="0" u="none" strike="noStrike" dirty="0">
                <a:solidFill>
                  <a:srgbClr val="202122"/>
                </a:solidFill>
                <a:effectLst/>
                <a:latin typeface="Arial" panose="020B0604020202020204" pitchFamily="34" charset="0"/>
              </a:rPr>
              <a:t> from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entry</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produce</a:t>
            </a:r>
            <a:r>
              <a:rPr lang="pl-PL" b="0" i="0" u="none" strike="noStrike" dirty="0">
                <a:solidFill>
                  <a:srgbClr val="202122"/>
                </a:solidFill>
                <a:effectLst/>
                <a:latin typeface="Arial" panose="020B0604020202020204" pitchFamily="34" charset="0"/>
              </a:rPr>
              <a:t> a data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centered</a:t>
            </a:r>
            <a:r>
              <a:rPr lang="pl-PL" b="0" i="0" u="none" strike="noStrike" dirty="0">
                <a:solidFill>
                  <a:srgbClr val="202122"/>
                </a:solidFill>
                <a:effectLst/>
                <a:latin typeface="Arial" panose="020B0604020202020204" pitchFamily="34" charset="0"/>
              </a:rPr>
              <a:t> on zero, </a:t>
            </a:r>
            <a:r>
              <a:rPr lang="pl-PL" b="0" i="0" u="none" strike="noStrike" dirty="0" err="1">
                <a:solidFill>
                  <a:srgbClr val="202122"/>
                </a:solidFill>
                <a:effectLst/>
                <a:latin typeface="Arial" panose="020B0604020202020204" pitchFamily="34" charset="0"/>
              </a:rPr>
              <a:t>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modified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[−128,127].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step </a:t>
            </a:r>
            <a:r>
              <a:rPr lang="pl-PL" b="0" i="0" u="none" strike="noStrike" dirty="0" err="1">
                <a:solidFill>
                  <a:srgbClr val="202122"/>
                </a:solidFill>
                <a:effectLst/>
                <a:latin typeface="Arial" panose="020B0604020202020204" pitchFamily="34" charset="0"/>
              </a:rPr>
              <a:t>reduces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dynamic</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requirements</a:t>
            </a:r>
            <a:r>
              <a:rPr lang="pl-PL" b="0" i="0" u="none" strike="noStrike" dirty="0">
                <a:solidFill>
                  <a:srgbClr val="202122"/>
                </a:solidFill>
                <a:effectLst/>
                <a:latin typeface="Arial" panose="020B0604020202020204" pitchFamily="34" charset="0"/>
              </a:rPr>
              <a:t> in the DCT </a:t>
            </a:r>
            <a:r>
              <a:rPr lang="pl-PL" b="0" i="0" u="none" strike="noStrike" dirty="0" err="1">
                <a:solidFill>
                  <a:srgbClr val="202122"/>
                </a:solidFill>
                <a:effectLst/>
                <a:latin typeface="Arial" panose="020B0604020202020204" pitchFamily="34" charset="0"/>
              </a:rPr>
              <a:t>processing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stage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follows</a:t>
            </a:r>
            <a:r>
              <a:rPr lang="pl-PL" b="0" i="0" u="none" strike="noStrike" dirty="0">
                <a:solidFill>
                  <a:srgbClr val="202122"/>
                </a:solidFill>
                <a:effectLst/>
                <a:latin typeface="Arial" panose="020B0604020202020204" pitchFamily="34" charset="0"/>
              </a:rPr>
              <a:t>.</a:t>
            </a:r>
            <a:endParaRPr lang="pl-PL" dirty="0"/>
          </a:p>
          <a:p>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step </a:t>
            </a:r>
            <a:r>
              <a:rPr lang="pl-PL" b="0" i="0" u="none" strike="noStrike" dirty="0" err="1">
                <a:solidFill>
                  <a:srgbClr val="202122"/>
                </a:solidFill>
                <a:effectLst/>
                <a:latin typeface="Arial" panose="020B0604020202020204" pitchFamily="34" charset="0"/>
              </a:rPr>
              <a:t>results</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following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like</a:t>
            </a:r>
            <a:r>
              <a:rPr lang="pl-PL" b="0" i="0" u="none" strike="noStrike" dirty="0">
                <a:solidFill>
                  <a:srgbClr val="202122"/>
                </a:solidFill>
                <a:effectLst/>
                <a:latin typeface="Arial" panose="020B0604020202020204" pitchFamily="34" charset="0"/>
              </a:rPr>
              <a:t> on the </a:t>
            </a:r>
            <a:r>
              <a:rPr lang="pl-PL" b="0" i="0" u="none" strike="noStrike" dirty="0" err="1">
                <a:solidFill>
                  <a:srgbClr val="202122"/>
                </a:solidFill>
                <a:effectLst/>
                <a:latin typeface="Arial" panose="020B0604020202020204" pitchFamily="34" charset="0"/>
              </a:rPr>
              <a:t>left-hand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side</a:t>
            </a:r>
            <a:r>
              <a:rPr lang="pl-PL" b="0" i="0" u="none" strike="noStrike" dirty="0">
                <a:solidFill>
                  <a:srgbClr val="202122"/>
                </a:solidFill>
                <a:effectLst/>
                <a:latin typeface="Arial" panose="020B0604020202020204" pitchFamily="34" charset="0"/>
              </a:rPr>
              <a:t>).</a:t>
            </a:r>
            <a:endParaRPr lang="pl-PL" dirty="0"/>
          </a:p>
        </p:txBody>
      </p:sp>
    </p:spTree>
    <p:extLst>
      <p:ext uri="{BB962C8B-B14F-4D97-AF65-F5344CB8AC3E}">
        <p14:creationId xmlns:p14="http://schemas.microsoft.com/office/powerpoint/2010/main" val="3422640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a:solidFill>
                  <a:srgbClr val="202122"/>
                </a:solidFill>
                <a:effectLst/>
                <a:latin typeface="Arial" panose="020B0604020202020204" pitchFamily="34" charset="0"/>
              </a:rPr>
              <a:t>The </a:t>
            </a:r>
            <a:r>
              <a:rPr lang="pl-PL" b="0" i="0" u="none" strike="noStrike" dirty="0" err="1">
                <a:solidFill>
                  <a:srgbClr val="202122"/>
                </a:solidFill>
                <a:effectLst/>
                <a:latin typeface="Arial" panose="020B0604020202020204" pitchFamily="34" charset="0"/>
              </a:rPr>
              <a:t>next</a:t>
            </a:r>
            <a:r>
              <a:rPr lang="pl-PL" b="0" i="0" u="none" strike="noStrike" dirty="0">
                <a:solidFill>
                  <a:srgbClr val="202122"/>
                </a:solidFill>
                <a:effectLst/>
                <a:latin typeface="Arial" panose="020B0604020202020204" pitchFamily="34" charset="0"/>
              </a:rPr>
              <a:t> step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take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two-dimensional</a:t>
            </a:r>
            <a:r>
              <a:rPr lang="pl-PL" b="0" i="0" u="none" strike="noStrike" dirty="0">
                <a:solidFill>
                  <a:srgbClr val="202122"/>
                </a:solidFill>
                <a:effectLst/>
                <a:latin typeface="Arial" panose="020B0604020202020204" pitchFamily="34" charset="0"/>
              </a:rPr>
              <a:t> DCT.</a:t>
            </a:r>
          </a:p>
          <a:p>
            <a:r>
              <a:rPr lang="pl-PL" b="0" i="0" u="none" strike="noStrike" dirty="0">
                <a:solidFill>
                  <a:srgbClr val="202122"/>
                </a:solidFill>
                <a:effectLst/>
                <a:latin typeface="Arial" panose="020B0604020202020204" pitchFamily="34" charset="0"/>
              </a:rPr>
              <a:t>The DCT </a:t>
            </a:r>
            <a:r>
              <a:rPr lang="pl-PL" b="0" i="0" u="none" strike="noStrike" dirty="0" err="1">
                <a:solidFill>
                  <a:srgbClr val="202122"/>
                </a:solidFill>
                <a:effectLst/>
                <a:latin typeface="Arial" panose="020B0604020202020204" pitchFamily="34" charset="0"/>
              </a:rPr>
              <a:t>transforms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8×8 block of </a:t>
            </a:r>
            <a:r>
              <a:rPr lang="pl-PL" b="0" i="0" u="none" strike="noStrike" dirty="0" err="1">
                <a:solidFill>
                  <a:srgbClr val="202122"/>
                </a:solidFill>
                <a:effectLst/>
                <a:latin typeface="Arial" panose="020B0604020202020204" pitchFamily="34" charset="0"/>
              </a:rPr>
              <a:t>input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to a </a:t>
            </a:r>
            <a:r>
              <a:rPr lang="pl-PL" b="0" i="0" u="none" strike="noStrike" dirty="0">
                <a:solidFill>
                  <a:srgbClr val="0B0080"/>
                </a:solidFill>
                <a:effectLst/>
                <a:latin typeface="Arial" panose="020B0604020202020204" pitchFamily="34" charset="0"/>
                <a:hlinkClick r:id="rId3" tooltip="Linear combination"/>
              </a:rPr>
              <a:t>linear combination</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these</a:t>
            </a:r>
            <a:r>
              <a:rPr lang="pl-PL" b="0" i="0" u="none" strike="noStrike" dirty="0">
                <a:solidFill>
                  <a:srgbClr val="202122"/>
                </a:solidFill>
                <a:effectLst/>
                <a:latin typeface="Arial" panose="020B0604020202020204" pitchFamily="34" charset="0"/>
              </a:rPr>
              <a:t> 64 </a:t>
            </a:r>
            <a:r>
              <a:rPr lang="pl-PL" b="0" i="0" u="none" strike="noStrike" dirty="0" err="1">
                <a:solidFill>
                  <a:srgbClr val="202122"/>
                </a:solidFill>
                <a:effectLst/>
                <a:latin typeface="Arial" panose="020B0604020202020204" pitchFamily="34" charset="0"/>
              </a:rPr>
              <a:t>patterns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patterns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referred</a:t>
            </a:r>
            <a:r>
              <a:rPr lang="pl-PL" b="0" i="0" u="none" strike="noStrike" dirty="0">
                <a:solidFill>
                  <a:srgbClr val="202122"/>
                </a:solidFill>
                <a:effectLst/>
                <a:latin typeface="Arial" panose="020B0604020202020204" pitchFamily="34" charset="0"/>
              </a:rPr>
              <a:t> to as the </a:t>
            </a:r>
            <a:r>
              <a:rPr lang="pl-PL" b="0" i="0" u="none" strike="noStrike" dirty="0" err="1">
                <a:solidFill>
                  <a:srgbClr val="202122"/>
                </a:solidFill>
                <a:effectLst/>
                <a:latin typeface="Arial" panose="020B0604020202020204" pitchFamily="34" charset="0"/>
              </a:rPr>
              <a:t>two-dimensional</a:t>
            </a:r>
            <a:r>
              <a:rPr lang="pl-PL" b="0" i="0" u="none" strike="noStrike" dirty="0">
                <a:solidFill>
                  <a:srgbClr val="202122"/>
                </a:solidFill>
                <a:effectLst/>
                <a:latin typeface="Arial" panose="020B0604020202020204" pitchFamily="34" charset="0"/>
              </a:rPr>
              <a:t> DCT </a:t>
            </a:r>
            <a:r>
              <a:rPr lang="pl-PL" b="0" i="1" u="none" strike="noStrike" dirty="0" err="1">
                <a:solidFill>
                  <a:srgbClr val="202122"/>
                </a:solidFill>
                <a:effectLst/>
                <a:latin typeface="Arial" panose="020B0604020202020204" pitchFamily="34" charset="0"/>
              </a:rPr>
              <a:t>basis</a:t>
            </a:r>
            <a:r>
              <a:rPr lang="pl-PL" b="0" i="1" u="none" strike="noStrike" dirty="0">
                <a:solidFill>
                  <a:srgbClr val="202122"/>
                </a:solidFill>
                <a:effectLst/>
                <a:latin typeface="Arial" panose="020B0604020202020204" pitchFamily="34" charset="0"/>
              </a:rPr>
              <a:t> </a:t>
            </a:r>
            <a:r>
              <a:rPr lang="pl-PL" b="0" i="1" u="none" strike="noStrike" dirty="0" err="1">
                <a:solidFill>
                  <a:srgbClr val="202122"/>
                </a:solidFill>
                <a:effectLst/>
                <a:latin typeface="Arial" panose="020B0604020202020204" pitchFamily="34" charset="0"/>
              </a:rPr>
              <a:t>functions</a:t>
            </a:r>
            <a:r>
              <a:rPr lang="pl-PL" b="0" i="0" u="none" strike="noStrike" dirty="0">
                <a:solidFill>
                  <a:srgbClr val="202122"/>
                </a:solidFill>
                <a:effectLst/>
                <a:latin typeface="Arial" panose="020B0604020202020204" pitchFamily="34" charset="0"/>
              </a:rPr>
              <a:t>, and the </a:t>
            </a:r>
            <a:r>
              <a:rPr lang="pl-PL" b="0" i="0" u="none" strike="noStrike" dirty="0" err="1">
                <a:solidFill>
                  <a:srgbClr val="202122"/>
                </a:solidFill>
                <a:effectLst/>
                <a:latin typeface="Arial" panose="020B0604020202020204" pitchFamily="34" charset="0"/>
              </a:rPr>
              <a:t>output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referred</a:t>
            </a:r>
            <a:r>
              <a:rPr lang="pl-PL" b="0" i="0" u="none" strike="noStrike" dirty="0">
                <a:solidFill>
                  <a:srgbClr val="202122"/>
                </a:solidFill>
                <a:effectLst/>
                <a:latin typeface="Arial" panose="020B0604020202020204" pitchFamily="34" charset="0"/>
              </a:rPr>
              <a:t> to as </a:t>
            </a:r>
            <a:r>
              <a:rPr lang="pl-PL" b="0" i="1" u="none" strike="noStrike" dirty="0" err="1">
                <a:solidFill>
                  <a:srgbClr val="202122"/>
                </a:solidFill>
                <a:effectLst/>
                <a:latin typeface="Arial" panose="020B0604020202020204" pitchFamily="34" charset="0"/>
              </a:rPr>
              <a:t>transform</a:t>
            </a:r>
            <a:r>
              <a:rPr lang="pl-PL" b="0" i="1" u="none" strike="noStrike" dirty="0">
                <a:solidFill>
                  <a:srgbClr val="202122"/>
                </a:solidFill>
                <a:effectLst/>
                <a:latin typeface="Arial" panose="020B0604020202020204" pitchFamily="34" charset="0"/>
              </a:rPr>
              <a:t> </a:t>
            </a:r>
            <a:r>
              <a:rPr lang="pl-PL" b="0" i="1"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horizontal</a:t>
            </a:r>
            <a:r>
              <a:rPr lang="pl-PL" b="0" i="0" u="none" strike="noStrike" dirty="0">
                <a:solidFill>
                  <a:srgbClr val="202122"/>
                </a:solidFill>
                <a:effectLst/>
                <a:latin typeface="Arial" panose="020B0604020202020204" pitchFamily="34" charset="0"/>
              </a:rPr>
              <a:t> index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u and the </a:t>
            </a:r>
            <a:r>
              <a:rPr lang="pl-PL" b="0" i="0" u="none" strike="noStrike" dirty="0" err="1">
                <a:solidFill>
                  <a:srgbClr val="202122"/>
                </a:solidFill>
                <a:effectLst/>
                <a:latin typeface="Arial" panose="020B0604020202020204" pitchFamily="34" charset="0"/>
              </a:rPr>
              <a:t>vertical</a:t>
            </a:r>
            <a:r>
              <a:rPr lang="pl-PL" b="0" i="0" u="none" strike="noStrike" dirty="0">
                <a:solidFill>
                  <a:srgbClr val="202122"/>
                </a:solidFill>
                <a:effectLst/>
                <a:latin typeface="Arial" panose="020B0604020202020204" pitchFamily="34" charset="0"/>
              </a:rPr>
              <a:t> index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v.</a:t>
            </a:r>
            <a:endParaRPr lang="pl-PL" dirty="0"/>
          </a:p>
        </p:txBody>
      </p:sp>
    </p:spTree>
    <p:extLst>
      <p:ext uri="{BB962C8B-B14F-4D97-AF65-F5344CB8AC3E}">
        <p14:creationId xmlns:p14="http://schemas.microsoft.com/office/powerpoint/2010/main" val="3990021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err="1">
                <a:solidFill>
                  <a:srgbClr val="202122"/>
                </a:solidFill>
                <a:effectLst/>
                <a:latin typeface="Arial" panose="020B0604020202020204" pitchFamily="34" charset="0"/>
              </a:rPr>
              <a:t>If</a:t>
            </a:r>
            <a:r>
              <a:rPr lang="pl-PL" b="0" i="0" u="none" strike="noStrike" dirty="0">
                <a:solidFill>
                  <a:srgbClr val="202122"/>
                </a:solidFill>
                <a:effectLst/>
                <a:latin typeface="Arial" panose="020B0604020202020204" pitchFamily="34" charset="0"/>
              </a:rPr>
              <a:t> we </a:t>
            </a:r>
            <a:r>
              <a:rPr lang="pl-PL" b="0" i="0" u="none" strike="noStrike" dirty="0" err="1">
                <a:solidFill>
                  <a:srgbClr val="202122"/>
                </a:solidFill>
                <a:effectLst/>
                <a:latin typeface="Arial" panose="020B0604020202020204" pitchFamily="34" charset="0"/>
              </a:rPr>
              <a:t>perform</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transformation</a:t>
            </a:r>
            <a:r>
              <a:rPr lang="pl-PL" b="0" i="0" u="none" strike="noStrike" dirty="0">
                <a:solidFill>
                  <a:srgbClr val="202122"/>
                </a:solidFill>
                <a:effectLst/>
                <a:latin typeface="Arial" panose="020B0604020202020204" pitchFamily="34" charset="0"/>
              </a:rPr>
              <a:t> on </a:t>
            </a:r>
            <a:r>
              <a:rPr lang="pl-PL" b="0" i="0" u="none" strike="noStrike" dirty="0" err="1">
                <a:solidFill>
                  <a:srgbClr val="202122"/>
                </a:solidFill>
                <a:effectLst/>
                <a:latin typeface="Arial" panose="020B0604020202020204" pitchFamily="34" charset="0"/>
              </a:rPr>
              <a:t>our</a:t>
            </a:r>
            <a:r>
              <a:rPr lang="pl-PL" b="0" i="0" u="none" strike="noStrike" dirty="0">
                <a:solidFill>
                  <a:srgbClr val="202122"/>
                </a:solidFill>
                <a:effectLst/>
                <a:latin typeface="Arial" panose="020B0604020202020204" pitchFamily="34" charset="0"/>
              </a:rPr>
              <a:t> matrix </a:t>
            </a:r>
            <a:r>
              <a:rPr lang="pl-PL" b="0" i="0" u="none" strike="noStrike" dirty="0" err="1">
                <a:solidFill>
                  <a:srgbClr val="202122"/>
                </a:solidFill>
                <a:effectLst/>
                <a:latin typeface="Arial" panose="020B0604020202020204" pitchFamily="34" charset="0"/>
              </a:rPr>
              <a:t>above</a:t>
            </a:r>
            <a:r>
              <a:rPr lang="pl-PL" b="0" i="0" u="none" strike="noStrike" dirty="0">
                <a:solidFill>
                  <a:srgbClr val="202122"/>
                </a:solidFill>
                <a:effectLst/>
                <a:latin typeface="Arial" panose="020B0604020202020204" pitchFamily="34" charset="0"/>
              </a:rPr>
              <a:t>, we </a:t>
            </a:r>
            <a:r>
              <a:rPr lang="pl-PL" b="0" i="0" u="none" strike="noStrike" dirty="0" err="1">
                <a:solidFill>
                  <a:srgbClr val="202122"/>
                </a:solidFill>
                <a:effectLst/>
                <a:latin typeface="Arial" panose="020B0604020202020204" pitchFamily="34" charset="0"/>
              </a:rPr>
              <a:t>get</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following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rounded</a:t>
            </a:r>
            <a:r>
              <a:rPr lang="pl-PL" b="0" i="0" u="none" strike="noStrike" dirty="0">
                <a:solidFill>
                  <a:srgbClr val="202122"/>
                </a:solidFill>
                <a:effectLst/>
                <a:latin typeface="Arial" panose="020B0604020202020204" pitchFamily="34" charset="0"/>
              </a:rPr>
              <a:t> to the </a:t>
            </a:r>
            <a:r>
              <a:rPr lang="pl-PL" b="0" i="0" u="none" strike="noStrike" dirty="0" err="1">
                <a:solidFill>
                  <a:srgbClr val="202122"/>
                </a:solidFill>
                <a:effectLst/>
                <a:latin typeface="Arial" panose="020B0604020202020204" pitchFamily="34" charset="0"/>
              </a:rPr>
              <a:t>nearest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two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digits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beyond</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decimal</a:t>
            </a:r>
            <a:r>
              <a:rPr lang="pl-PL" b="0" i="0" u="none" strike="noStrike" dirty="0">
                <a:solidFill>
                  <a:srgbClr val="202122"/>
                </a:solidFill>
                <a:effectLst/>
                <a:latin typeface="Arial" panose="020B0604020202020204" pitchFamily="34" charset="0"/>
              </a:rPr>
              <a:t> point).</a:t>
            </a:r>
          </a:p>
          <a:p>
            <a:r>
              <a:rPr lang="pl-PL" b="0" i="0" u="none" strike="noStrike" dirty="0" err="1">
                <a:solidFill>
                  <a:srgbClr val="202122"/>
                </a:solidFill>
                <a:effectLst/>
                <a:latin typeface="Arial" panose="020B0604020202020204" pitchFamily="34" charset="0"/>
              </a:rPr>
              <a:t>Note</a:t>
            </a:r>
            <a:r>
              <a:rPr lang="pl-PL" b="0" i="0" u="none" strike="noStrike" dirty="0">
                <a:solidFill>
                  <a:srgbClr val="202122"/>
                </a:solidFill>
                <a:effectLst/>
                <a:latin typeface="Arial" panose="020B0604020202020204" pitchFamily="34" charset="0"/>
              </a:rPr>
              <a:t> the top-</a:t>
            </a:r>
            <a:r>
              <a:rPr lang="pl-PL" b="0" i="0" u="none" strike="noStrike" dirty="0" err="1">
                <a:solidFill>
                  <a:srgbClr val="202122"/>
                </a:solidFill>
                <a:effectLst/>
                <a:latin typeface="Arial" panose="020B0604020202020204" pitchFamily="34" charset="0"/>
              </a:rPr>
              <a:t>left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corner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entry</a:t>
            </a:r>
            <a:r>
              <a:rPr lang="pl-PL" b="0" i="0" u="none" strike="noStrike" dirty="0">
                <a:solidFill>
                  <a:srgbClr val="202122"/>
                </a:solidFill>
                <a:effectLst/>
                <a:latin typeface="Arial" panose="020B0604020202020204" pitchFamily="34" charset="0"/>
              </a:rPr>
              <a:t> with the </a:t>
            </a:r>
            <a:r>
              <a:rPr lang="pl-PL" b="0" i="0" u="none" strike="noStrike" dirty="0" err="1">
                <a:solidFill>
                  <a:srgbClr val="202122"/>
                </a:solidFill>
                <a:effectLst/>
                <a:latin typeface="Arial" panose="020B0604020202020204" pitchFamily="34" charset="0"/>
              </a:rPr>
              <a:t>rather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large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magnitude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the DC </a:t>
            </a:r>
            <a:r>
              <a:rPr lang="pl-PL" b="0" i="0" u="none" strike="noStrike" dirty="0" err="1">
                <a:solidFill>
                  <a:srgbClr val="202122"/>
                </a:solidFill>
                <a:effectLst/>
                <a:latin typeface="Arial" panose="020B0604020202020204" pitchFamily="34" charset="0"/>
              </a:rPr>
              <a:t>coefficient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constant</a:t>
            </a:r>
            <a:r>
              <a:rPr lang="pl-PL" b="0" i="0" u="none" strike="noStrike" dirty="0">
                <a:solidFill>
                  <a:srgbClr val="202122"/>
                </a:solidFill>
                <a:effectLst/>
                <a:latin typeface="Arial" panose="020B0604020202020204" pitchFamily="34" charset="0"/>
              </a:rPr>
              <a:t> component), </a:t>
            </a:r>
            <a:r>
              <a:rPr lang="pl-PL" b="0" i="0" u="none" strike="noStrike" dirty="0" err="1">
                <a:solidFill>
                  <a:srgbClr val="202122"/>
                </a:solidFill>
                <a:effectLst/>
                <a:latin typeface="Arial" panose="020B0604020202020204" pitchFamily="34" charset="0"/>
              </a:rPr>
              <a:t>which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defines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basic</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hue</a:t>
            </a:r>
            <a:r>
              <a:rPr lang="pl-PL" b="0" i="0" u="none" strike="noStrike" dirty="0">
                <a:solidFill>
                  <a:srgbClr val="202122"/>
                </a:solidFill>
                <a:effectLst/>
                <a:latin typeface="Arial" panose="020B0604020202020204" pitchFamily="34" charset="0"/>
              </a:rPr>
              <a:t> for the </a:t>
            </a:r>
            <a:r>
              <a:rPr lang="pl-PL" b="0" i="0" u="none" strike="noStrike" dirty="0" err="1">
                <a:solidFill>
                  <a:srgbClr val="202122"/>
                </a:solidFill>
                <a:effectLst/>
                <a:latin typeface="Arial" panose="020B0604020202020204" pitchFamily="34" charset="0"/>
              </a:rPr>
              <a:t>entire</a:t>
            </a:r>
            <a:r>
              <a:rPr lang="pl-PL" b="0" i="0" u="none" strike="noStrike" dirty="0">
                <a:solidFill>
                  <a:srgbClr val="202122"/>
                </a:solidFill>
                <a:effectLst/>
                <a:latin typeface="Arial" panose="020B0604020202020204" pitchFamily="34" charset="0"/>
              </a:rPr>
              <a:t> block. The </a:t>
            </a:r>
            <a:r>
              <a:rPr lang="pl-PL" b="0" i="0" u="none" strike="noStrike" dirty="0" err="1">
                <a:solidFill>
                  <a:srgbClr val="202122"/>
                </a:solidFill>
                <a:effectLst/>
                <a:latin typeface="Arial" panose="020B0604020202020204" pitchFamily="34" charset="0"/>
              </a:rPr>
              <a:t>remaining</a:t>
            </a:r>
            <a:r>
              <a:rPr lang="pl-PL" b="0" i="0" u="none" strike="noStrike" dirty="0">
                <a:solidFill>
                  <a:srgbClr val="202122"/>
                </a:solidFill>
                <a:effectLst/>
                <a:latin typeface="Arial" panose="020B0604020202020204" pitchFamily="34" charset="0"/>
              </a:rPr>
              <a:t> 63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the AC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alternating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components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advantage</a:t>
            </a:r>
            <a:r>
              <a:rPr lang="pl-PL" b="0" i="0" u="none" strike="noStrike" dirty="0">
                <a:solidFill>
                  <a:srgbClr val="202122"/>
                </a:solidFill>
                <a:effectLst/>
                <a:latin typeface="Arial" panose="020B0604020202020204" pitchFamily="34" charset="0"/>
              </a:rPr>
              <a:t> of the DCT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tendency</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aggregate</a:t>
            </a:r>
            <a:r>
              <a:rPr lang="pl-PL" b="0" i="0" u="none" strike="noStrike" dirty="0">
                <a:solidFill>
                  <a:srgbClr val="202122"/>
                </a:solidFill>
                <a:effectLst/>
                <a:latin typeface="Arial" panose="020B0604020202020204" pitchFamily="34" charset="0"/>
              </a:rPr>
              <a:t> most of the </a:t>
            </a:r>
            <a:r>
              <a:rPr lang="pl-PL" b="0" i="0" u="none" strike="noStrike" dirty="0" err="1">
                <a:solidFill>
                  <a:srgbClr val="202122"/>
                </a:solidFill>
                <a:effectLst/>
                <a:latin typeface="Arial" panose="020B0604020202020204" pitchFamily="34" charset="0"/>
              </a:rPr>
              <a:t>signal</a:t>
            </a:r>
            <a:r>
              <a:rPr lang="pl-PL" b="0" i="0" u="none" strike="noStrike" dirty="0">
                <a:solidFill>
                  <a:srgbClr val="202122"/>
                </a:solidFill>
                <a:effectLst/>
                <a:latin typeface="Arial" panose="020B0604020202020204" pitchFamily="34" charset="0"/>
              </a:rPr>
              <a:t> in one </a:t>
            </a:r>
            <a:r>
              <a:rPr lang="pl-PL" b="0" i="0" u="none" strike="noStrike" dirty="0" err="1">
                <a:solidFill>
                  <a:srgbClr val="202122"/>
                </a:solidFill>
                <a:effectLst/>
                <a:latin typeface="Arial" panose="020B0604020202020204" pitchFamily="34" charset="0"/>
              </a:rPr>
              <a:t>corner</a:t>
            </a:r>
            <a:r>
              <a:rPr lang="pl-PL" b="0" i="0" u="none" strike="noStrike" dirty="0">
                <a:solidFill>
                  <a:srgbClr val="202122"/>
                </a:solidFill>
                <a:effectLst/>
                <a:latin typeface="Arial" panose="020B0604020202020204" pitchFamily="34" charset="0"/>
              </a:rPr>
              <a:t> of the </a:t>
            </a:r>
            <a:r>
              <a:rPr lang="pl-PL" b="0" i="0" u="none" strike="noStrike" dirty="0" err="1">
                <a:solidFill>
                  <a:srgbClr val="202122"/>
                </a:solidFill>
                <a:effectLst/>
                <a:latin typeface="Arial" panose="020B0604020202020204" pitchFamily="34" charset="0"/>
              </a:rPr>
              <a:t>result</a:t>
            </a:r>
            <a:r>
              <a:rPr lang="pl-PL" b="0" i="0" u="none" strike="noStrike" dirty="0">
                <a:solidFill>
                  <a:srgbClr val="202122"/>
                </a:solidFill>
                <a:effectLst/>
                <a:latin typeface="Arial" panose="020B0604020202020204" pitchFamily="34" charset="0"/>
              </a:rPr>
              <a:t>, as </a:t>
            </a:r>
            <a:r>
              <a:rPr lang="pl-PL" b="0" i="0" u="none" strike="noStrike" dirty="0" err="1">
                <a:solidFill>
                  <a:srgbClr val="202122"/>
                </a:solidFill>
                <a:effectLst/>
                <a:latin typeface="Arial" panose="020B0604020202020204" pitchFamily="34" charset="0"/>
              </a:rPr>
              <a:t>may</a:t>
            </a:r>
            <a:r>
              <a:rPr lang="pl-PL" b="0" i="0" u="none" strike="noStrike" dirty="0">
                <a:solidFill>
                  <a:srgbClr val="202122"/>
                </a:solidFill>
                <a:effectLst/>
                <a:latin typeface="Arial" panose="020B0604020202020204" pitchFamily="34" charset="0"/>
              </a:rPr>
              <a:t> be </a:t>
            </a:r>
            <a:r>
              <a:rPr lang="pl-PL" b="0" i="0" u="none" strike="noStrike" dirty="0" err="1">
                <a:solidFill>
                  <a:srgbClr val="202122"/>
                </a:solidFill>
                <a:effectLst/>
                <a:latin typeface="Arial" panose="020B0604020202020204" pitchFamily="34" charset="0"/>
              </a:rPr>
              <a:t>seen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above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quantization</a:t>
            </a:r>
            <a:r>
              <a:rPr lang="pl-PL" b="0" i="0" u="none" strike="noStrike" dirty="0">
                <a:solidFill>
                  <a:srgbClr val="202122"/>
                </a:solidFill>
                <a:effectLst/>
                <a:latin typeface="Arial" panose="020B0604020202020204" pitchFamily="34" charset="0"/>
              </a:rPr>
              <a:t> step to </a:t>
            </a:r>
            <a:r>
              <a:rPr lang="pl-PL" b="0" i="0" u="none" strike="noStrike" dirty="0" err="1">
                <a:solidFill>
                  <a:srgbClr val="202122"/>
                </a:solidFill>
                <a:effectLst/>
                <a:latin typeface="Arial" panose="020B0604020202020204" pitchFamily="34" charset="0"/>
              </a:rPr>
              <a:t>follow</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accentuates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effect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while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simultaneously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reducing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overall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of the DCT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resulting</a:t>
            </a:r>
            <a:r>
              <a:rPr lang="pl-PL" b="0" i="0" u="none" strike="noStrike" dirty="0">
                <a:solidFill>
                  <a:srgbClr val="202122"/>
                </a:solidFill>
                <a:effectLst/>
                <a:latin typeface="Arial" panose="020B0604020202020204" pitchFamily="34" charset="0"/>
              </a:rPr>
              <a:t> in a </a:t>
            </a:r>
            <a:r>
              <a:rPr lang="pl-PL" b="0" i="0" u="none" strike="noStrike" dirty="0" err="1">
                <a:solidFill>
                  <a:srgbClr val="202122"/>
                </a:solidFill>
                <a:effectLst/>
                <a:latin typeface="Arial" panose="020B0604020202020204" pitchFamily="34" charset="0"/>
              </a:rPr>
              <a:t>signal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easy</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compress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efficiently</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entropy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stage</a:t>
            </a:r>
            <a:r>
              <a:rPr lang="pl-PL" b="0" i="0" u="none" strike="noStrike" dirty="0">
                <a:solidFill>
                  <a:srgbClr val="202122"/>
                </a:solidFill>
                <a:effectLst/>
                <a:latin typeface="Arial" panose="020B0604020202020204" pitchFamily="34" charset="0"/>
              </a:rPr>
              <a:t>.</a:t>
            </a:r>
          </a:p>
          <a:p>
            <a:r>
              <a:rPr lang="pl-PL" b="0" i="0" u="none" strike="noStrike" dirty="0">
                <a:solidFill>
                  <a:srgbClr val="202122"/>
                </a:solidFill>
                <a:effectLst/>
                <a:latin typeface="Arial" panose="020B0604020202020204" pitchFamily="34" charset="0"/>
              </a:rPr>
              <a:t>The DCT </a:t>
            </a:r>
            <a:r>
              <a:rPr lang="pl-PL" b="0" i="0" u="none" strike="noStrike" dirty="0" err="1">
                <a:solidFill>
                  <a:srgbClr val="202122"/>
                </a:solidFill>
                <a:effectLst/>
                <a:latin typeface="Arial" panose="020B0604020202020204" pitchFamily="34" charset="0"/>
              </a:rPr>
              <a:t>temporarily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increases</a:t>
            </a:r>
            <a:r>
              <a:rPr lang="pl-PL" b="0" i="0" u="none" strike="noStrike" dirty="0">
                <a:solidFill>
                  <a:srgbClr val="202122"/>
                </a:solidFill>
                <a:effectLst/>
                <a:latin typeface="Arial" panose="020B0604020202020204" pitchFamily="34" charset="0"/>
              </a:rPr>
              <a:t> the bit-</a:t>
            </a:r>
            <a:r>
              <a:rPr lang="pl-PL" b="0" i="0" u="none" strike="noStrike" dirty="0" err="1">
                <a:solidFill>
                  <a:srgbClr val="202122"/>
                </a:solidFill>
                <a:effectLst/>
                <a:latin typeface="Arial" panose="020B0604020202020204" pitchFamily="34" charset="0"/>
              </a:rPr>
              <a:t>depth</a:t>
            </a:r>
            <a:r>
              <a:rPr lang="pl-PL" b="0" i="0" u="none" strike="noStrike" dirty="0">
                <a:solidFill>
                  <a:srgbClr val="202122"/>
                </a:solidFill>
                <a:effectLst/>
                <a:latin typeface="Arial" panose="020B0604020202020204" pitchFamily="34" charset="0"/>
              </a:rPr>
              <a:t> of the data, </a:t>
            </a:r>
            <a:r>
              <a:rPr lang="pl-PL" b="0" i="0" u="none" strike="noStrike" dirty="0" err="1">
                <a:solidFill>
                  <a:srgbClr val="202122"/>
                </a:solidFill>
                <a:effectLst/>
                <a:latin typeface="Arial" panose="020B0604020202020204" pitchFamily="34" charset="0"/>
              </a:rPr>
              <a:t>since</a:t>
            </a:r>
            <a:r>
              <a:rPr lang="pl-PL" b="0" i="0" u="none" strike="noStrike" dirty="0">
                <a:solidFill>
                  <a:srgbClr val="202122"/>
                </a:solidFill>
                <a:effectLst/>
                <a:latin typeface="Arial" panose="020B0604020202020204" pitchFamily="34" charset="0"/>
              </a:rPr>
              <a:t> the DCT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8-bit/component image </a:t>
            </a:r>
            <a:r>
              <a:rPr lang="pl-PL" b="0" i="0" u="none" strike="noStrike" dirty="0" err="1">
                <a:solidFill>
                  <a:srgbClr val="202122"/>
                </a:solidFill>
                <a:effectLst/>
                <a:latin typeface="Arial" panose="020B0604020202020204" pitchFamily="34" charset="0"/>
              </a:rPr>
              <a:t>take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up</a:t>
            </a:r>
            <a:r>
              <a:rPr lang="pl-PL" b="0" i="0" u="none" strike="noStrike" dirty="0">
                <a:solidFill>
                  <a:srgbClr val="202122"/>
                </a:solidFill>
                <a:effectLst/>
                <a:latin typeface="Arial" panose="020B0604020202020204" pitchFamily="34" charset="0"/>
              </a:rPr>
              <a:t> to 11 </a:t>
            </a:r>
            <a:r>
              <a:rPr lang="pl-PL" b="0" i="0" u="none" strike="noStrike" dirty="0" err="1">
                <a:solidFill>
                  <a:srgbClr val="202122"/>
                </a:solidFill>
                <a:effectLst/>
                <a:latin typeface="Arial" panose="020B0604020202020204" pitchFamily="34" charset="0"/>
              </a:rPr>
              <a:t>or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more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depending</a:t>
            </a:r>
            <a:r>
              <a:rPr lang="pl-PL" b="0" i="0" u="none" strike="noStrike" dirty="0">
                <a:solidFill>
                  <a:srgbClr val="202122"/>
                </a:solidFill>
                <a:effectLst/>
                <a:latin typeface="Arial" panose="020B0604020202020204" pitchFamily="34" charset="0"/>
              </a:rPr>
              <a:t> on </a:t>
            </a:r>
            <a:r>
              <a:rPr lang="pl-PL" b="0" i="0" u="none" strike="noStrike" dirty="0" err="1">
                <a:solidFill>
                  <a:srgbClr val="202122"/>
                </a:solidFill>
                <a:effectLst/>
                <a:latin typeface="Arial" panose="020B0604020202020204" pitchFamily="34" charset="0"/>
              </a:rPr>
              <a:t>fidelity</a:t>
            </a:r>
            <a:r>
              <a:rPr lang="pl-PL" b="0" i="0" u="none" strike="noStrike" dirty="0">
                <a:solidFill>
                  <a:srgbClr val="202122"/>
                </a:solidFill>
                <a:effectLst/>
                <a:latin typeface="Arial" panose="020B0604020202020204" pitchFamily="34" charset="0"/>
              </a:rPr>
              <a:t> of the DCT </a:t>
            </a:r>
            <a:r>
              <a:rPr lang="pl-PL" b="0" i="0" u="none" strike="noStrike" dirty="0" err="1">
                <a:solidFill>
                  <a:srgbClr val="202122"/>
                </a:solidFill>
                <a:effectLst/>
                <a:latin typeface="Arial" panose="020B0604020202020204" pitchFamily="34" charset="0"/>
              </a:rPr>
              <a:t>calculation</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store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may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force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codec</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temporarily</a:t>
            </a:r>
            <a:r>
              <a:rPr lang="pl-PL" b="0" i="0" u="none" strike="noStrike" dirty="0">
                <a:solidFill>
                  <a:srgbClr val="202122"/>
                </a:solidFill>
                <a:effectLst/>
                <a:latin typeface="Arial" panose="020B0604020202020204" pitchFamily="34" charset="0"/>
              </a:rPr>
              <a:t> use 16-bit </a:t>
            </a:r>
            <a:r>
              <a:rPr lang="pl-PL" b="0" i="0" u="none" strike="noStrike" dirty="0" err="1">
                <a:solidFill>
                  <a:srgbClr val="202122"/>
                </a:solidFill>
                <a:effectLst/>
                <a:latin typeface="Arial" panose="020B0604020202020204" pitchFamily="34" charset="0"/>
              </a:rPr>
              <a:t>numbers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hold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these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doubling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of the image </a:t>
            </a:r>
            <a:r>
              <a:rPr lang="pl-PL" b="0" i="0" u="none" strike="noStrike" dirty="0" err="1">
                <a:solidFill>
                  <a:srgbClr val="202122"/>
                </a:solidFill>
                <a:effectLst/>
                <a:latin typeface="Arial" panose="020B0604020202020204" pitchFamily="34" charset="0"/>
              </a:rPr>
              <a:t>representation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point; </a:t>
            </a:r>
            <a:r>
              <a:rPr lang="pl-PL" b="0" i="0" u="none" strike="noStrike" dirty="0" err="1">
                <a:solidFill>
                  <a:srgbClr val="202122"/>
                </a:solidFill>
                <a:effectLst/>
                <a:latin typeface="Arial" panose="020B0604020202020204" pitchFamily="34" charset="0"/>
              </a:rPr>
              <a:t>these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typically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reduced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back</a:t>
            </a:r>
            <a:r>
              <a:rPr lang="pl-PL" b="0" i="0" u="none" strike="noStrike" dirty="0">
                <a:solidFill>
                  <a:srgbClr val="202122"/>
                </a:solidFill>
                <a:effectLst/>
                <a:latin typeface="Arial" panose="020B0604020202020204" pitchFamily="34" charset="0"/>
              </a:rPr>
              <a:t> to 8-bit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by the </a:t>
            </a:r>
            <a:r>
              <a:rPr lang="pl-PL" b="0" i="0" u="none" strike="noStrike" dirty="0" err="1">
                <a:solidFill>
                  <a:srgbClr val="202122"/>
                </a:solidFill>
                <a:effectLst/>
                <a:latin typeface="Arial" panose="020B0604020202020204" pitchFamily="34" charset="0"/>
              </a:rPr>
              <a:t>quantization</a:t>
            </a:r>
            <a:r>
              <a:rPr lang="pl-PL" b="0" i="0" u="none" strike="noStrike" dirty="0">
                <a:solidFill>
                  <a:srgbClr val="202122"/>
                </a:solidFill>
                <a:effectLst/>
                <a:latin typeface="Arial" panose="020B0604020202020204" pitchFamily="34" charset="0"/>
              </a:rPr>
              <a:t> step. The </a:t>
            </a:r>
            <a:r>
              <a:rPr lang="pl-PL" b="0" i="0" u="none" strike="noStrike" dirty="0" err="1">
                <a:solidFill>
                  <a:srgbClr val="202122"/>
                </a:solidFill>
                <a:effectLst/>
                <a:latin typeface="Arial" panose="020B0604020202020204" pitchFamily="34" charset="0"/>
              </a:rPr>
              <a:t>temporary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increase</a:t>
            </a:r>
            <a:r>
              <a:rPr lang="pl-PL" b="0" i="0" u="none" strike="noStrike" dirty="0">
                <a:solidFill>
                  <a:srgbClr val="202122"/>
                </a:solidFill>
                <a:effectLst/>
                <a:latin typeface="Arial" panose="020B0604020202020204" pitchFamily="34" charset="0"/>
              </a:rPr>
              <a:t> in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stage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not a performance </a:t>
            </a:r>
            <a:r>
              <a:rPr lang="pl-PL" b="0" i="0" u="none" strike="noStrike" dirty="0" err="1">
                <a:solidFill>
                  <a:srgbClr val="202122"/>
                </a:solidFill>
                <a:effectLst/>
                <a:latin typeface="Arial" panose="020B0604020202020204" pitchFamily="34" charset="0"/>
              </a:rPr>
              <a:t>concern</a:t>
            </a:r>
            <a:r>
              <a:rPr lang="pl-PL" b="0" i="0" u="none" strike="noStrike" dirty="0">
                <a:solidFill>
                  <a:srgbClr val="202122"/>
                </a:solidFill>
                <a:effectLst/>
                <a:latin typeface="Arial" panose="020B0604020202020204" pitchFamily="34" charset="0"/>
              </a:rPr>
              <a:t> for most JPEG </a:t>
            </a:r>
            <a:r>
              <a:rPr lang="pl-PL" b="0" i="0" u="none" strike="noStrike" dirty="0" err="1">
                <a:solidFill>
                  <a:srgbClr val="202122"/>
                </a:solidFill>
                <a:effectLst/>
                <a:latin typeface="Arial" panose="020B0604020202020204" pitchFamily="34" charset="0"/>
              </a:rPr>
              <a:t>implementations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since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typically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only</a:t>
            </a:r>
            <a:r>
              <a:rPr lang="pl-PL" b="0" i="0" u="none" strike="noStrike" dirty="0">
                <a:solidFill>
                  <a:srgbClr val="202122"/>
                </a:solidFill>
                <a:effectLst/>
                <a:latin typeface="Arial" panose="020B0604020202020204" pitchFamily="34" charset="0"/>
              </a:rPr>
              <a:t> a </a:t>
            </a:r>
            <a:r>
              <a:rPr lang="pl-PL" b="0" i="0" u="none" strike="noStrike" dirty="0" err="1">
                <a:solidFill>
                  <a:srgbClr val="202122"/>
                </a:solidFill>
                <a:effectLst/>
                <a:latin typeface="Arial" panose="020B0604020202020204" pitchFamily="34" charset="0"/>
              </a:rPr>
              <a:t>very</a:t>
            </a:r>
            <a:r>
              <a:rPr lang="pl-PL" b="0" i="0" u="none" strike="noStrike" dirty="0">
                <a:solidFill>
                  <a:srgbClr val="202122"/>
                </a:solidFill>
                <a:effectLst/>
                <a:latin typeface="Arial" panose="020B0604020202020204" pitchFamily="34" charset="0"/>
              </a:rPr>
              <a:t> small part of the image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stored</a:t>
            </a:r>
            <a:r>
              <a:rPr lang="pl-PL" b="0" i="0" u="none" strike="noStrike" dirty="0">
                <a:solidFill>
                  <a:srgbClr val="202122"/>
                </a:solidFill>
                <a:effectLst/>
                <a:latin typeface="Arial" panose="020B0604020202020204" pitchFamily="34" charset="0"/>
              </a:rPr>
              <a:t> in </a:t>
            </a:r>
            <a:r>
              <a:rPr lang="pl-PL" b="0" i="0" u="none" strike="noStrike" dirty="0" err="1">
                <a:solidFill>
                  <a:srgbClr val="202122"/>
                </a:solidFill>
                <a:effectLst/>
                <a:latin typeface="Arial" panose="020B0604020202020204" pitchFamily="34" charset="0"/>
              </a:rPr>
              <a:t>full</a:t>
            </a:r>
            <a:r>
              <a:rPr lang="pl-PL" b="0" i="0" u="none" strike="noStrike" dirty="0">
                <a:solidFill>
                  <a:srgbClr val="202122"/>
                </a:solidFill>
                <a:effectLst/>
                <a:latin typeface="Arial" panose="020B0604020202020204" pitchFamily="34" charset="0"/>
              </a:rPr>
              <a:t> DCT form </a:t>
            </a:r>
            <a:r>
              <a:rPr lang="pl-PL" b="0" i="0" u="none" strike="noStrike" dirty="0" err="1">
                <a:solidFill>
                  <a:srgbClr val="202122"/>
                </a:solidFill>
                <a:effectLst/>
                <a:latin typeface="Arial" panose="020B0604020202020204" pitchFamily="34" charset="0"/>
              </a:rPr>
              <a:t>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any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given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time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during</a:t>
            </a:r>
            <a:r>
              <a:rPr lang="pl-PL" b="0" i="0" u="none" strike="noStrike" dirty="0">
                <a:solidFill>
                  <a:srgbClr val="202122"/>
                </a:solidFill>
                <a:effectLst/>
                <a:latin typeface="Arial" panose="020B0604020202020204" pitchFamily="34" charset="0"/>
              </a:rPr>
              <a:t> the image </a:t>
            </a:r>
            <a:r>
              <a:rPr lang="pl-PL" b="0" i="0" u="none" strike="noStrike" dirty="0" err="1">
                <a:solidFill>
                  <a:srgbClr val="202122"/>
                </a:solidFill>
                <a:effectLst/>
                <a:latin typeface="Arial" panose="020B0604020202020204" pitchFamily="34" charset="0"/>
              </a:rPr>
              <a:t>encoding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or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decoding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process</a:t>
            </a:r>
            <a:r>
              <a:rPr lang="pl-PL" b="0" i="0" u="none" strike="noStrike" dirty="0">
                <a:solidFill>
                  <a:srgbClr val="202122"/>
                </a:solidFill>
                <a:effectLst/>
                <a:latin typeface="Arial" panose="020B0604020202020204" pitchFamily="34" charset="0"/>
              </a:rPr>
              <a:t>.</a:t>
            </a:r>
            <a:endParaRPr lang="pl-PL" dirty="0"/>
          </a:p>
        </p:txBody>
      </p:sp>
    </p:spTree>
    <p:extLst>
      <p:ext uri="{BB962C8B-B14F-4D97-AF65-F5344CB8AC3E}">
        <p14:creationId xmlns:p14="http://schemas.microsoft.com/office/powerpoint/2010/main" val="642197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Quantization, involved in image processing, is a lossy compression technique achieved by compressing a range of values to a single quantum value. When the number of discrete symbols in each stream is reduced, the stream becomes more compressible. For example, reducing the number of colours required to represent a digital image makes it possible to reduce its file size. Specific applications include DCT data quantization in JPEG and DWT data quantization in JPEG 2000.</a:t>
            </a:r>
          </a:p>
        </p:txBody>
      </p:sp>
    </p:spTree>
    <p:extLst>
      <p:ext uri="{BB962C8B-B14F-4D97-AF65-F5344CB8AC3E}">
        <p14:creationId xmlns:p14="http://schemas.microsoft.com/office/powerpoint/2010/main" val="367588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signal processing, data compression, source coding, or bit-rate reduction is the process of encoding information using fewer bits than the original representation. Compression is useful because it reduces resources required to store and transmit data.</a:t>
            </a:r>
          </a:p>
        </p:txBody>
      </p:sp>
    </p:spTree>
    <p:extLst>
      <p:ext uri="{BB962C8B-B14F-4D97-AF65-F5344CB8AC3E}">
        <p14:creationId xmlns:p14="http://schemas.microsoft.com/office/powerpoint/2010/main" val="4081054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information theory an entropy encoding is a lossless data compression scheme that is independent of the specific characteristics of the medium.</a:t>
            </a:r>
          </a:p>
          <a:p>
            <a:r>
              <a:rPr lang="en-GB" dirty="0"/>
              <a:t>One of the main types of entropy coding creates and assigns a unique prefix-free code to each unique symbol that occurs in the input. These entropy encoders then compress data by replacing each fixed-length input symbol with the corresponding variable-length prefix-free output codeword. The length of each codeword is approximately proportional to the negative logarithm of the probability. Therefore, the most common symbols use the shortest codes.</a:t>
            </a:r>
          </a:p>
        </p:txBody>
      </p:sp>
    </p:spTree>
    <p:extLst>
      <p:ext uri="{BB962C8B-B14F-4D97-AF65-F5344CB8AC3E}">
        <p14:creationId xmlns:p14="http://schemas.microsoft.com/office/powerpoint/2010/main" val="1412594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23</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r>
              <a:rPr lang="en-GB" altLang="pl-PL" dirty="0" err="1"/>
              <a:t>JPEGmini</a:t>
            </a:r>
            <a:r>
              <a:rPr lang="en-GB" altLang="pl-PL" dirty="0"/>
              <a:t> is a Photo Optimization software product created in 2011 that is said to compress the file size of JPEG photos by approximately a factor of two to three, sometimes more, with minimal or imperceptible degradation in image quality.</a:t>
            </a:r>
          </a:p>
        </p:txBody>
      </p:sp>
    </p:spTree>
    <p:extLst>
      <p:ext uri="{BB962C8B-B14F-4D97-AF65-F5344CB8AC3E}">
        <p14:creationId xmlns:p14="http://schemas.microsoft.com/office/powerpoint/2010/main" val="399403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GB" altLang="pl-PL" dirty="0" err="1"/>
              <a:t>JPEGmini</a:t>
            </a:r>
            <a:r>
              <a:rPr lang="en-GB" altLang="pl-PL" dirty="0"/>
              <a:t> technology has two main components: The first is an image quality detector, which imitates the perceptual qualities of the human visual system, to determine the maximum amount of compression which can be applied to each individual photo without causing visible </a:t>
            </a:r>
            <a:r>
              <a:rPr lang="en-GB" altLang="pl-PL" dirty="0" err="1"/>
              <a:t>artifacts</a:t>
            </a:r>
            <a:r>
              <a:rPr lang="en-GB" altLang="pl-PL" dirty="0"/>
              <a:t>. The second is a unique JPEG encoder, which adapts the JPEG encoding process to the original photos, creating the most compact representation of the photos that is possible under the JPEG standard. Combining these two components enables </a:t>
            </a:r>
            <a:r>
              <a:rPr lang="en-GB" altLang="pl-PL" dirty="0" err="1"/>
              <a:t>JPEGmini</a:t>
            </a:r>
            <a:r>
              <a:rPr lang="en-GB" altLang="pl-PL" dirty="0"/>
              <a:t> to achieve an extremely high recompression ratio of up to 5x, or 80% reduction on digital photos, depending on their resolution. </a:t>
            </a:r>
            <a:r>
              <a:rPr lang="en-GB" altLang="pl-PL" dirty="0" err="1"/>
              <a:t>JPEGmini</a:t>
            </a:r>
            <a:r>
              <a:rPr lang="en-GB" altLang="pl-PL" dirty="0"/>
              <a:t> uses proprietary </a:t>
            </a:r>
            <a:r>
              <a:rPr lang="en-GB" altLang="pl-PL" dirty="0" err="1"/>
              <a:t>technology.ress</a:t>
            </a:r>
            <a:r>
              <a:rPr lang="en-GB" altLang="pl-PL" dirty="0"/>
              <a:t> the file size of JPEG photos by approximately a factor of two to three, sometimes more, with minimal or imperceptible degradation in image quality.</a:t>
            </a:r>
          </a:p>
        </p:txBody>
      </p:sp>
    </p:spTree>
    <p:extLst>
      <p:ext uri="{BB962C8B-B14F-4D97-AF65-F5344CB8AC3E}">
        <p14:creationId xmlns:p14="http://schemas.microsoft.com/office/powerpoint/2010/main" val="2547072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low bit rates, any lossy block-based coding scheme introduces visible artefacts in pixel blocks and at block boundaries. These boundaries can transform block boundaries, prediction block boundaries, or both, and may coincide with macroblock boundaries. The term </a:t>
            </a:r>
            <a:r>
              <a:rPr lang="en-GB" dirty="0" err="1"/>
              <a:t>macroblocking</a:t>
            </a:r>
            <a:r>
              <a:rPr lang="en-GB" dirty="0"/>
              <a:t> is commonly used regardless of the artefact's cause. Other names include tiling, </a:t>
            </a:r>
            <a:r>
              <a:rPr lang="en-GB" dirty="0" err="1"/>
              <a:t>mosaicing</a:t>
            </a:r>
            <a:r>
              <a:rPr lang="en-GB" dirty="0"/>
              <a:t>, pixelating, quilting, and checkerboarding.</a:t>
            </a:r>
          </a:p>
        </p:txBody>
      </p:sp>
    </p:spTree>
    <p:extLst>
      <p:ext uri="{BB962C8B-B14F-4D97-AF65-F5344CB8AC3E}">
        <p14:creationId xmlns:p14="http://schemas.microsoft.com/office/powerpoint/2010/main" val="183550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numerical analysis and functional analysis, a discrete wavelet transform (DWT) is any wavelet transform for which the wavelets are discretely sampled. As with other wavelet transforms, a key advantage it has over Fourier transforms been temporal resolution: it captures both frequency and location information (location in time).</a:t>
            </a:r>
          </a:p>
        </p:txBody>
      </p:sp>
    </p:spTree>
    <p:extLst>
      <p:ext uri="{BB962C8B-B14F-4D97-AF65-F5344CB8AC3E}">
        <p14:creationId xmlns:p14="http://schemas.microsoft.com/office/powerpoint/2010/main" val="20669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3</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r>
              <a:rPr lang="en-GB" altLang="pl-PL" dirty="0"/>
              <a:t>Any particular compression is either lossy or lossless. Lossless compression reduces bits by identifying and eliminating statistical redundancy. No information is lost in lossless compression. Lossy compression reduces bits by removing unnecessary or less important information. Typically, a device that performs data compression is referred to as an encoder, and one that performs the reversal of the process (decompression) as a decoder.</a:t>
            </a:r>
          </a:p>
        </p:txBody>
      </p:sp>
    </p:spTree>
    <p:extLst>
      <p:ext uri="{BB962C8B-B14F-4D97-AF65-F5344CB8AC3E}">
        <p14:creationId xmlns:p14="http://schemas.microsoft.com/office/powerpoint/2010/main" val="408032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4</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endParaRPr lang="en-GB" altLang="pl-PL"/>
          </a:p>
        </p:txBody>
      </p:sp>
    </p:spTree>
    <p:extLst>
      <p:ext uri="{BB962C8B-B14F-4D97-AF65-F5344CB8AC3E}">
        <p14:creationId xmlns:p14="http://schemas.microsoft.com/office/powerpoint/2010/main" val="255507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The Moving Picture Experts Group (MPEG) is a working group of authorities that was formed by ISO and IEC to set standards for audio and video compression and transmission.</a:t>
            </a:r>
          </a:p>
          <a:p>
            <a:r>
              <a:rPr lang="en-GB" dirty="0"/>
              <a:t>The Joint Photographic Experts Group (JPEG) is the joint committee between ISO/IEC JTC 1 and ITU-T (formerly CCITT) that created and maintains the JPEG, JPEG 2000, and JPEG XR standards.</a:t>
            </a:r>
          </a:p>
        </p:txBody>
      </p:sp>
    </p:spTree>
    <p:extLst>
      <p:ext uri="{BB962C8B-B14F-4D97-AF65-F5344CB8AC3E}">
        <p14:creationId xmlns:p14="http://schemas.microsoft.com/office/powerpoint/2010/main" val="98323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6</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endParaRPr lang="en-GB" altLang="pl-PL" dirty="0"/>
          </a:p>
        </p:txBody>
      </p:sp>
    </p:spTree>
    <p:extLst>
      <p:ext uri="{BB962C8B-B14F-4D97-AF65-F5344CB8AC3E}">
        <p14:creationId xmlns:p14="http://schemas.microsoft.com/office/powerpoint/2010/main" val="116474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8</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eaLnBrk="1" hangingPunct="1"/>
            <a:endParaRPr lang="en-GB" altLang="pl-PL"/>
          </a:p>
        </p:txBody>
      </p:sp>
    </p:spTree>
    <p:extLst>
      <p:ext uri="{BB962C8B-B14F-4D97-AF65-F5344CB8AC3E}">
        <p14:creationId xmlns:p14="http://schemas.microsoft.com/office/powerpoint/2010/main" val="123582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solidFill>
                  <a:srgbClr val="FF0000"/>
                </a:solidFill>
              </a:rPr>
              <a:t>A </a:t>
            </a:r>
            <a:r>
              <a:rPr lang="en-GB" dirty="0" err="1">
                <a:solidFill>
                  <a:srgbClr val="FF0000"/>
                </a:solidFill>
              </a:rPr>
              <a:t>color</a:t>
            </a:r>
            <a:r>
              <a:rPr lang="en-GB" dirty="0">
                <a:solidFill>
                  <a:srgbClr val="FF0000"/>
                </a:solidFill>
              </a:rPr>
              <a:t> space is a specific organization of </a:t>
            </a:r>
            <a:r>
              <a:rPr lang="en-GB" dirty="0" err="1">
                <a:solidFill>
                  <a:srgbClr val="FF0000"/>
                </a:solidFill>
              </a:rPr>
              <a:t>colors</a:t>
            </a:r>
            <a:r>
              <a:rPr lang="en-GB" dirty="0">
                <a:solidFill>
                  <a:srgbClr val="FF0000"/>
                </a:solidFill>
              </a:rPr>
              <a:t>. In combination with physical device profiling, it allows for reproducible representations of </a:t>
            </a:r>
            <a:r>
              <a:rPr lang="en-GB" dirty="0" err="1">
                <a:solidFill>
                  <a:srgbClr val="FF0000"/>
                </a:solidFill>
              </a:rPr>
              <a:t>color</a:t>
            </a:r>
            <a:r>
              <a:rPr lang="en-GB" dirty="0">
                <a:solidFill>
                  <a:srgbClr val="FF0000"/>
                </a:solidFill>
              </a:rPr>
              <a:t>, in both </a:t>
            </a:r>
            <a:r>
              <a:rPr lang="en-GB" dirty="0" err="1">
                <a:solidFill>
                  <a:srgbClr val="FF0000"/>
                </a:solidFill>
              </a:rPr>
              <a:t>analog</a:t>
            </a:r>
            <a:r>
              <a:rPr lang="en-GB" dirty="0">
                <a:solidFill>
                  <a:srgbClr val="FF0000"/>
                </a:solidFill>
              </a:rPr>
              <a:t> and digital representations. A </a:t>
            </a:r>
            <a:r>
              <a:rPr lang="en-GB" dirty="0" err="1">
                <a:solidFill>
                  <a:srgbClr val="FF0000"/>
                </a:solidFill>
              </a:rPr>
              <a:t>color</a:t>
            </a:r>
            <a:r>
              <a:rPr lang="en-GB" dirty="0">
                <a:solidFill>
                  <a:srgbClr val="FF0000"/>
                </a:solidFill>
              </a:rPr>
              <a:t> space may be arbitrary, with particular </a:t>
            </a:r>
            <a:r>
              <a:rPr lang="en-GB" dirty="0" err="1">
                <a:solidFill>
                  <a:srgbClr val="FF0000"/>
                </a:solidFill>
              </a:rPr>
              <a:t>colors</a:t>
            </a:r>
            <a:r>
              <a:rPr lang="en-GB" dirty="0">
                <a:solidFill>
                  <a:srgbClr val="FF0000"/>
                </a:solidFill>
              </a:rPr>
              <a:t> assigned to a set of physical </a:t>
            </a:r>
            <a:r>
              <a:rPr lang="en-GB" dirty="0" err="1">
                <a:solidFill>
                  <a:srgbClr val="FF0000"/>
                </a:solidFill>
              </a:rPr>
              <a:t>color</a:t>
            </a:r>
            <a:r>
              <a:rPr lang="en-GB" dirty="0">
                <a:solidFill>
                  <a:srgbClr val="FF0000"/>
                </a:solidFill>
              </a:rPr>
              <a:t> swatches and corresponding assigned </a:t>
            </a:r>
            <a:r>
              <a:rPr lang="en-GB" dirty="0" err="1">
                <a:solidFill>
                  <a:srgbClr val="FF0000"/>
                </a:solidFill>
              </a:rPr>
              <a:t>color</a:t>
            </a:r>
            <a:r>
              <a:rPr lang="en-GB" dirty="0">
                <a:solidFill>
                  <a:srgbClr val="FF0000"/>
                </a:solidFill>
              </a:rPr>
              <a:t> names or numbers (such as with the Pantone collection), or structured mathematically (as with the NCS System, Adobe RGB and sRGB).</a:t>
            </a:r>
          </a:p>
          <a:p>
            <a:r>
              <a:rPr lang="en-GB" dirty="0">
                <a:solidFill>
                  <a:srgbClr val="FF0000"/>
                </a:solidFill>
              </a:rPr>
              <a:t>Chroma subsampling is the practice of encoding images by implementing less resolution for chroma information than for </a:t>
            </a:r>
            <a:r>
              <a:rPr lang="en-GB" dirty="0" err="1">
                <a:solidFill>
                  <a:srgbClr val="FF0000"/>
                </a:solidFill>
              </a:rPr>
              <a:t>luma</a:t>
            </a:r>
            <a:r>
              <a:rPr lang="en-GB" dirty="0">
                <a:solidFill>
                  <a:srgbClr val="FF0000"/>
                </a:solidFill>
              </a:rPr>
              <a:t> information, taking advantage of the human visual system's lower acuity for </a:t>
            </a:r>
            <a:r>
              <a:rPr lang="en-GB" dirty="0" err="1">
                <a:solidFill>
                  <a:srgbClr val="FF0000"/>
                </a:solidFill>
              </a:rPr>
              <a:t>color</a:t>
            </a:r>
            <a:r>
              <a:rPr lang="en-GB" dirty="0">
                <a:solidFill>
                  <a:srgbClr val="FF0000"/>
                </a:solidFill>
              </a:rPr>
              <a:t> differences than for luminance.</a:t>
            </a:r>
          </a:p>
        </p:txBody>
      </p:sp>
    </p:spTree>
    <p:extLst>
      <p:ext uri="{BB962C8B-B14F-4D97-AF65-F5344CB8AC3E}">
        <p14:creationId xmlns:p14="http://schemas.microsoft.com/office/powerpoint/2010/main" val="1326758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solidFill>
                  <a:srgbClr val="FF0000"/>
                </a:solidFill>
              </a:rPr>
              <a:t>Transform coding is a type of data compression for "natural" data like audio signals or photographic images. The transformation is typically lossless (perfectly reversible) on its own but is used to enable better (more targeted) quantization, which then results in a lower quality copy of the original input (lossy compression).</a:t>
            </a:r>
          </a:p>
          <a:p>
            <a:r>
              <a:rPr lang="en-GB" dirty="0">
                <a:solidFill>
                  <a:srgbClr val="FF0000"/>
                </a:solidFill>
              </a:rPr>
              <a:t>In transform coding, knowledge of the application is used to choose information to discard, thereby lowering its bandwidth. The remaining information can then be compressed via a variety of methods. When the output is decoded, the result may not be identical to the original input, but is expected to be close enough for the purpose of the application.</a:t>
            </a:r>
          </a:p>
        </p:txBody>
      </p:sp>
    </p:spTree>
    <p:extLst>
      <p:ext uri="{BB962C8B-B14F-4D97-AF65-F5344CB8AC3E}">
        <p14:creationId xmlns:p14="http://schemas.microsoft.com/office/powerpoint/2010/main" val="133154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Click to edit Master title style</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Click to edit Master subtitle style</a:t>
            </a:r>
          </a:p>
        </p:txBody>
      </p:sp>
      <p:sp>
        <p:nvSpPr>
          <p:cNvPr id="4" name="Rectangle 4"/>
          <p:cNvSpPr>
            <a:spLocks noGrp="1" noChangeArrowheads="1"/>
          </p:cNvSpPr>
          <p:nvPr>
            <p:ph type="dt" sz="half" idx="10"/>
          </p:nvPr>
        </p:nvSpPr>
        <p:spPr>
          <a:ln/>
        </p:spPr>
        <p:txBody>
          <a:bodyPr/>
          <a:lstStyle>
            <a:lvl1pPr>
              <a:defRPr/>
            </a:lvl1pPr>
          </a:lstStyle>
          <a:p>
            <a:fld id="{AF3ED493-CD1A-7348-843F-377EEB496FAB}" type="datetime1">
              <a:rPr lang="pl-PL" altLang="pl-PL" smtClean="0"/>
              <a:t>16.03.2023</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900553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Symbol zastępczy tytułu pionowego 2"/>
          <p:cNvSpPr>
            <a:spLocks noGrp="1"/>
          </p:cNvSpPr>
          <p:nvPr>
            <p:ph type="body" orient="vert" idx="1"/>
          </p:nvPr>
        </p:nvSpPr>
        <p:spPr/>
        <p:txBody>
          <a:bodyPr vert="eaVert"/>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Rectangle 4"/>
          <p:cNvSpPr>
            <a:spLocks noGrp="1" noChangeArrowheads="1"/>
          </p:cNvSpPr>
          <p:nvPr>
            <p:ph type="dt" sz="half" idx="10"/>
          </p:nvPr>
        </p:nvSpPr>
        <p:spPr>
          <a:ln/>
        </p:spPr>
        <p:txBody>
          <a:bodyPr/>
          <a:lstStyle>
            <a:lvl1pPr>
              <a:defRPr/>
            </a:lvl1pPr>
          </a:lstStyle>
          <a:p>
            <a:fld id="{77AB33A9-B470-3A42-8CD2-334A3C3B53CD}" type="datetime1">
              <a:rPr lang="pl-PL" altLang="pl-PL" smtClean="0"/>
              <a:t>16.03.2023</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516266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902450" y="476250"/>
            <a:ext cx="1784350" cy="5649913"/>
          </a:xfrm>
        </p:spPr>
        <p:txBody>
          <a:bodyPr vert="eaVert"/>
          <a:lstStyle/>
          <a:p>
            <a:r>
              <a:rPr lang="pl-PL"/>
              <a:t>Click to edit Master title style</a:t>
            </a:r>
          </a:p>
        </p:txBody>
      </p:sp>
      <p:sp>
        <p:nvSpPr>
          <p:cNvPr id="3" name="Symbol zastępczy tytułu pionowego 2"/>
          <p:cNvSpPr>
            <a:spLocks noGrp="1"/>
          </p:cNvSpPr>
          <p:nvPr>
            <p:ph type="body" orient="vert" idx="1"/>
          </p:nvPr>
        </p:nvSpPr>
        <p:spPr>
          <a:xfrm>
            <a:off x="1547813" y="476250"/>
            <a:ext cx="5202237" cy="5649913"/>
          </a:xfrm>
        </p:spPr>
        <p:txBody>
          <a:bodyPr vert="eaVert"/>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Rectangle 4"/>
          <p:cNvSpPr>
            <a:spLocks noGrp="1" noChangeArrowheads="1"/>
          </p:cNvSpPr>
          <p:nvPr>
            <p:ph type="dt" sz="half" idx="10"/>
          </p:nvPr>
        </p:nvSpPr>
        <p:spPr>
          <a:ln/>
        </p:spPr>
        <p:txBody>
          <a:bodyPr/>
          <a:lstStyle>
            <a:lvl1pPr>
              <a:defRPr/>
            </a:lvl1pPr>
          </a:lstStyle>
          <a:p>
            <a:fld id="{6F010460-3688-3444-811A-AE1FDB8C2C25}" type="datetime1">
              <a:rPr lang="pl-PL" altLang="pl-PL" smtClean="0"/>
              <a:t>16.03.2023</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66000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Slajd tytułowy">
    <p:spTree>
      <p:nvGrpSpPr>
        <p:cNvPr id="1" name=""/>
        <p:cNvGrpSpPr/>
        <p:nvPr/>
      </p:nvGrpSpPr>
      <p:grpSpPr>
        <a:xfrm>
          <a:off x="0" y="0"/>
          <a:ext cx="0" cy="0"/>
          <a:chOff x="0" y="0"/>
          <a:chExt cx="0" cy="0"/>
        </a:xfrm>
      </p:grpSpPr>
      <p:sp>
        <p:nvSpPr>
          <p:cNvPr id="51" name="Shape 51"/>
          <p:cNvSpPr>
            <a:spLocks noGrp="1"/>
          </p:cNvSpPr>
          <p:nvPr>
            <p:ph type="title"/>
          </p:nvPr>
        </p:nvSpPr>
        <p:spPr>
          <a:xfrm>
            <a:off x="685800" y="1844679"/>
            <a:ext cx="7772400" cy="2041523"/>
          </a:xfrm>
          <a:prstGeom prst="rect">
            <a:avLst/>
          </a:prstGeom>
        </p:spPr>
        <p:txBody>
          <a:bodyPr lIns="45702" tIns="45702" rIns="45702" bIns="45702"/>
          <a:lstStyle>
            <a:lvl1pPr algn="l">
              <a:defRPr sz="2200" b="1">
                <a:latin typeface="Verdana"/>
                <a:ea typeface="Verdana"/>
                <a:cs typeface="Verdana"/>
                <a:sym typeface="Verdana"/>
              </a:defRPr>
            </a:lvl1pPr>
          </a:lstStyle>
          <a:p>
            <a:pPr lvl="0">
              <a:defRPr sz="1800" b="0">
                <a:uFillTx/>
              </a:defRPr>
            </a:pPr>
            <a:r>
              <a:rPr sz="2200" b="1">
                <a:uFill>
                  <a:solidFill/>
                </a:uFill>
              </a:rPr>
              <a:t>Title Text</a:t>
            </a:r>
          </a:p>
        </p:txBody>
      </p:sp>
      <p:sp>
        <p:nvSpPr>
          <p:cNvPr id="52" name="Shape 52"/>
          <p:cNvSpPr>
            <a:spLocks noGrp="1"/>
          </p:cNvSpPr>
          <p:nvPr>
            <p:ph type="body" idx="1"/>
          </p:nvPr>
        </p:nvSpPr>
        <p:spPr>
          <a:xfrm>
            <a:off x="1371600" y="3886201"/>
            <a:ext cx="6400800" cy="2971799"/>
          </a:xfrm>
          <a:prstGeom prst="rect">
            <a:avLst/>
          </a:prstGeom>
        </p:spPr>
        <p:txBody>
          <a:bodyPr lIns="45702" tIns="45702" rIns="45702" bIns="45702"/>
          <a:lstStyle>
            <a:lvl1pPr marL="0" indent="0" algn="ctr">
              <a:spcBef>
                <a:spcPts val="500"/>
              </a:spcBef>
              <a:buSzTx/>
              <a:buNone/>
              <a:defRPr sz="2400">
                <a:latin typeface="Verdana"/>
                <a:ea typeface="Verdana"/>
                <a:cs typeface="Verdana"/>
                <a:sym typeface="Verdana"/>
              </a:defRPr>
            </a:lvl1pPr>
            <a:lvl2pPr marL="0" indent="457011" algn="ctr">
              <a:spcBef>
                <a:spcPts val="500"/>
              </a:spcBef>
              <a:buSzTx/>
              <a:buNone/>
              <a:defRPr sz="2400">
                <a:latin typeface="Verdana"/>
                <a:ea typeface="Verdana"/>
                <a:cs typeface="Verdana"/>
                <a:sym typeface="Verdana"/>
              </a:defRPr>
            </a:lvl2pPr>
            <a:lvl3pPr marL="0" indent="914020" algn="ctr">
              <a:spcBef>
                <a:spcPts val="500"/>
              </a:spcBef>
              <a:buSzTx/>
              <a:buNone/>
              <a:defRPr sz="2400">
                <a:latin typeface="Verdana"/>
                <a:ea typeface="Verdana"/>
                <a:cs typeface="Verdana"/>
                <a:sym typeface="Verdana"/>
              </a:defRPr>
            </a:lvl3pPr>
            <a:lvl4pPr marL="0" indent="1371032" algn="ctr">
              <a:spcBef>
                <a:spcPts val="500"/>
              </a:spcBef>
              <a:buSzTx/>
              <a:buNone/>
              <a:defRPr sz="2400">
                <a:latin typeface="Verdana"/>
                <a:ea typeface="Verdana"/>
                <a:cs typeface="Verdana"/>
                <a:sym typeface="Verdana"/>
              </a:defRPr>
            </a:lvl4pPr>
            <a:lvl5pPr marL="0" indent="1828040" algn="ctr">
              <a:spcBef>
                <a:spcPts val="500"/>
              </a:spcBef>
              <a:buSzTx/>
              <a:buNone/>
              <a:defRPr sz="2400">
                <a:latin typeface="Verdana"/>
                <a:ea typeface="Verdana"/>
                <a:cs typeface="Verdana"/>
                <a:sym typeface="Verdana"/>
              </a:defRPr>
            </a:lvl5pPr>
          </a:lstStyle>
          <a:p>
            <a:pPr lvl="0">
              <a:defRPr sz="1800">
                <a:uFillTx/>
              </a:defRPr>
            </a:pPr>
            <a:r>
              <a:rPr sz="2400">
                <a:uFill>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53" name="Shape 53"/>
          <p:cNvSpPr>
            <a:spLocks noGrp="1"/>
          </p:cNvSpPr>
          <p:nvPr>
            <p:ph type="sldNum" sz="quarter" idx="2"/>
          </p:nvPr>
        </p:nvSpPr>
        <p:spPr>
          <a:xfrm>
            <a:off x="6553200" y="6245225"/>
            <a:ext cx="2133600" cy="288788"/>
          </a:xfrm>
          <a:prstGeom prst="rect">
            <a:avLst/>
          </a:prstGeom>
        </p:spPr>
        <p:txBody>
          <a:bodyPr lIns="45702" tIns="45702" rIns="45702" bIns="45702"/>
          <a:lstStyle/>
          <a:p>
            <a:pPr lvl="0"/>
            <a:fld id="{86CB4B4D-7CA3-9044-876B-883B54F8677D}" type="slidenum">
              <a:t>‹#›</a:t>
            </a:fld>
            <a:endParaRPr/>
          </a:p>
        </p:txBody>
      </p:sp>
    </p:spTree>
    <p:extLst>
      <p:ext uri="{BB962C8B-B14F-4D97-AF65-F5344CB8AC3E}">
        <p14:creationId xmlns:p14="http://schemas.microsoft.com/office/powerpoint/2010/main" val="117552630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Kliknij, aby edytować styl</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Kliknij, aby edytować styl wzorca podtytułu</a:t>
            </a:r>
          </a:p>
        </p:txBody>
      </p:sp>
      <p:sp>
        <p:nvSpPr>
          <p:cNvPr id="4" name="Rectangle 4"/>
          <p:cNvSpPr>
            <a:spLocks noGrp="1" noChangeArrowheads="1"/>
          </p:cNvSpPr>
          <p:nvPr>
            <p:ph type="dt" sz="half" idx="10"/>
          </p:nvPr>
        </p:nvSpPr>
        <p:spPr>
          <a:ln/>
        </p:spPr>
        <p:txBody>
          <a:bodyPr/>
          <a:lstStyle>
            <a:lvl1pPr>
              <a:defRPr/>
            </a:lvl1pPr>
          </a:lstStyle>
          <a:p>
            <a:fld id="{E050F0E3-D309-5B44-B9E0-8BAA8B41A489}" type="datetime1">
              <a:rPr lang="pl-PL" altLang="pl-PL" smtClean="0">
                <a:solidFill>
                  <a:srgbClr val="000000"/>
                </a:solidFill>
              </a:rPr>
              <a:t>16.03.2023</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D3C2FB0-EF78-3344-BD20-D90B2CFDEDE6}"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460082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fld id="{68454989-E5F8-FE49-91AD-8DE9DEB4F9FB}" type="datetime1">
              <a:rPr lang="pl-PL" altLang="pl-PL" smtClean="0">
                <a:solidFill>
                  <a:srgbClr val="000000"/>
                </a:solidFill>
              </a:rPr>
              <a:t>16.03.2023</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800D08B-4D08-4B48-8326-6B8E4F14AB64}"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952062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Rectangle 4"/>
          <p:cNvSpPr>
            <a:spLocks noGrp="1" noChangeArrowheads="1"/>
          </p:cNvSpPr>
          <p:nvPr>
            <p:ph type="dt" sz="half" idx="10"/>
          </p:nvPr>
        </p:nvSpPr>
        <p:spPr>
          <a:ln/>
        </p:spPr>
        <p:txBody>
          <a:bodyPr/>
          <a:lstStyle>
            <a:lvl1pPr>
              <a:defRPr/>
            </a:lvl1pPr>
          </a:lstStyle>
          <a:p>
            <a:fld id="{FB69B387-2589-284B-9858-A8BDAC44D6F6}" type="datetime1">
              <a:rPr lang="pl-PL" altLang="pl-PL" smtClean="0">
                <a:solidFill>
                  <a:srgbClr val="000000"/>
                </a:solidFill>
              </a:rPr>
              <a:t>16.03.2023</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EF3C99A-14BC-0A41-9534-9673BADCA10B}"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51008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1547813" y="1628775"/>
            <a:ext cx="3492500"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192713" y="1628775"/>
            <a:ext cx="3494087"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p:cNvSpPr>
            <a:spLocks noGrp="1" noChangeArrowheads="1"/>
          </p:cNvSpPr>
          <p:nvPr>
            <p:ph type="dt" sz="half" idx="10"/>
          </p:nvPr>
        </p:nvSpPr>
        <p:spPr>
          <a:ln/>
        </p:spPr>
        <p:txBody>
          <a:bodyPr/>
          <a:lstStyle>
            <a:lvl1pPr>
              <a:defRPr/>
            </a:lvl1pPr>
          </a:lstStyle>
          <a:p>
            <a:fld id="{89BDCDFA-C287-F140-A2E2-A331446834CE}" type="datetime1">
              <a:rPr lang="pl-PL" altLang="pl-PL" smtClean="0">
                <a:solidFill>
                  <a:srgbClr val="000000"/>
                </a:solidFill>
              </a:rPr>
              <a:t>16.03.2023</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8241E74-8F7E-B942-874C-F2F21024DBB3}"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460686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p:cNvSpPr>
            <a:spLocks noGrp="1" noChangeArrowheads="1"/>
          </p:cNvSpPr>
          <p:nvPr>
            <p:ph type="dt" sz="half" idx="10"/>
          </p:nvPr>
        </p:nvSpPr>
        <p:spPr>
          <a:ln/>
        </p:spPr>
        <p:txBody>
          <a:bodyPr/>
          <a:lstStyle>
            <a:lvl1pPr>
              <a:defRPr/>
            </a:lvl1pPr>
          </a:lstStyle>
          <a:p>
            <a:fld id="{E23F3702-E967-5549-84AE-DEEFBC2F62FD}" type="datetime1">
              <a:rPr lang="pl-PL" altLang="pl-PL" smtClean="0">
                <a:solidFill>
                  <a:srgbClr val="000000"/>
                </a:solidFill>
              </a:rPr>
              <a:t>16.03.2023</a:t>
            </a:fld>
            <a:endParaRPr lang="pl-PL" altLang="pl-PL">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A27DA6A2-98DD-9248-913C-674369C3254C}"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554290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p:cNvSpPr>
            <a:spLocks noGrp="1" noChangeArrowheads="1"/>
          </p:cNvSpPr>
          <p:nvPr>
            <p:ph type="dt" sz="half" idx="10"/>
          </p:nvPr>
        </p:nvSpPr>
        <p:spPr>
          <a:ln/>
        </p:spPr>
        <p:txBody>
          <a:bodyPr/>
          <a:lstStyle>
            <a:lvl1pPr>
              <a:defRPr/>
            </a:lvl1pPr>
          </a:lstStyle>
          <a:p>
            <a:fld id="{C10F196C-68B0-124D-9EB1-A7D2A4D85D8E}" type="datetime1">
              <a:rPr lang="pl-PL" altLang="pl-PL" smtClean="0">
                <a:solidFill>
                  <a:srgbClr val="000000"/>
                </a:solidFill>
              </a:rPr>
              <a:t>16.03.2023</a:t>
            </a:fld>
            <a:endParaRPr lang="pl-PL" altLang="pl-PL">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F5F19955-38B4-D349-B554-45524C20B116}"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34740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D93AA88D-A4D6-0547-ADAE-6921D573A0C7}" type="datetime1">
              <a:rPr lang="pl-PL" altLang="pl-PL" smtClean="0">
                <a:solidFill>
                  <a:srgbClr val="000000"/>
                </a:solidFill>
              </a:rPr>
              <a:t>16.03.2023</a:t>
            </a:fld>
            <a:endParaRPr lang="pl-PL" altLang="pl-PL">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F05BB503-1F28-4A49-BF64-8613DDEE417E}"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830539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Symbol zastępczy zawartości 2"/>
          <p:cNvSpPr>
            <a:spLocks noGrp="1"/>
          </p:cNvSpPr>
          <p:nvPr>
            <p:ph idx="1"/>
          </p:nvPr>
        </p:nvSpPr>
        <p:spPr/>
        <p:txBody>
          <a:body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Rectangle 4"/>
          <p:cNvSpPr>
            <a:spLocks noGrp="1" noChangeArrowheads="1"/>
          </p:cNvSpPr>
          <p:nvPr>
            <p:ph type="dt" sz="half" idx="10"/>
          </p:nvPr>
        </p:nvSpPr>
        <p:spPr>
          <a:ln/>
        </p:spPr>
        <p:txBody>
          <a:bodyPr/>
          <a:lstStyle>
            <a:lvl1pPr>
              <a:defRPr/>
            </a:lvl1pPr>
          </a:lstStyle>
          <a:p>
            <a:fld id="{CEA92D51-471F-D543-91FD-F0916D2DD033}" type="datetime1">
              <a:rPr lang="pl-PL" altLang="pl-PL" smtClean="0"/>
              <a:t>16.03.2023</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00000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fld id="{E7B1CAB6-B8C2-6A4C-8FDA-BB71D3303341}" type="datetime1">
              <a:rPr lang="pl-PL" altLang="pl-PL" smtClean="0">
                <a:solidFill>
                  <a:srgbClr val="000000"/>
                </a:solidFill>
              </a:rPr>
              <a:t>16.03.2023</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9B2122D5-A36A-8A4D-97AF-665351D0EABF}"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690367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fld id="{B167D32B-D23C-B542-BC57-27630DCB29DD}" type="datetime1">
              <a:rPr lang="pl-PL" altLang="pl-PL" smtClean="0">
                <a:solidFill>
                  <a:srgbClr val="000000"/>
                </a:solidFill>
              </a:rPr>
              <a:t>16.03.2023</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B64C5C7-CC08-A547-A037-89849A637DBA}"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131359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fld id="{FFBF2870-B0FA-AF48-9E24-77A409E86720}" type="datetime1">
              <a:rPr lang="pl-PL" altLang="pl-PL" smtClean="0">
                <a:solidFill>
                  <a:srgbClr val="000000"/>
                </a:solidFill>
              </a:rPr>
              <a:t>16.03.2023</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895085D-5676-8A43-B6AF-7BCF2018D335}"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537322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902450" y="476250"/>
            <a:ext cx="1784350" cy="564991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1547813" y="476250"/>
            <a:ext cx="5202237" cy="564991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fld id="{5192034A-CD40-164B-BE39-7A2EA2345AFA}" type="datetime1">
              <a:rPr lang="pl-PL" altLang="pl-PL" smtClean="0">
                <a:solidFill>
                  <a:srgbClr val="000000"/>
                </a:solidFill>
              </a:rPr>
              <a:t>16.03.2023</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164CBF5-4FE7-FD4D-8E35-46E1C79BC0AA}"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57272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625689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90448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753869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33471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28692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05822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Click to edit Master title style</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817F8B4F-E712-E544-94DB-9CE0065AE765}" type="datetime1">
              <a:rPr lang="pl-PL" altLang="pl-PL" smtClean="0"/>
              <a:t>16.03.2023</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37453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9945701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756225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6763990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07217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45519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p:cNvSpPr>
            <a:spLocks noGrp="1"/>
          </p:cNvSpPr>
          <p:nvPr>
            <p:ph type="sldNum" sz="quarter" idx="10"/>
          </p:nvPr>
        </p:nvSpPr>
        <p:spPr>
          <a:ln/>
        </p:spPr>
        <p:txBody>
          <a:bodyPr/>
          <a:lstStyle>
            <a:lvl1pPr>
              <a:defRPr/>
            </a:lvl1pPr>
          </a:lstStyle>
          <a:p>
            <a:pPr>
              <a:defRPr/>
            </a:pPr>
            <a:fld id="{8E9372F1-6857-384F-AF4A-29222B810AE2}" type="slidenum">
              <a:rPr lang="en-US" altLang="pl-PL"/>
              <a:pPr>
                <a:defRPr/>
              </a:pPr>
              <a:t>‹#›</a:t>
            </a:fld>
            <a:endParaRPr lang="en-US" altLang="pl-PL"/>
          </a:p>
        </p:txBody>
      </p:sp>
    </p:spTree>
    <p:extLst>
      <p:ext uri="{BB962C8B-B14F-4D97-AF65-F5344CB8AC3E}">
        <p14:creationId xmlns:p14="http://schemas.microsoft.com/office/powerpoint/2010/main" val="2031575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EA236DC5-6EC3-0144-B560-BFCFAFC68E65}" type="slidenum">
              <a:rPr lang="en-US" altLang="pl-PL"/>
              <a:pPr>
                <a:defRPr/>
              </a:pPr>
              <a:t>‹#›</a:t>
            </a:fld>
            <a:endParaRPr lang="en-US" altLang="pl-PL"/>
          </a:p>
        </p:txBody>
      </p:sp>
    </p:spTree>
    <p:extLst>
      <p:ext uri="{BB962C8B-B14F-4D97-AF65-F5344CB8AC3E}">
        <p14:creationId xmlns:p14="http://schemas.microsoft.com/office/powerpoint/2010/main" val="1852689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p:cNvSpPr>
            <a:spLocks noGrp="1"/>
          </p:cNvSpPr>
          <p:nvPr>
            <p:ph type="sldNum" sz="quarter" idx="10"/>
          </p:nvPr>
        </p:nvSpPr>
        <p:spPr>
          <a:ln/>
        </p:spPr>
        <p:txBody>
          <a:bodyPr/>
          <a:lstStyle>
            <a:lvl1pPr>
              <a:defRPr/>
            </a:lvl1pPr>
          </a:lstStyle>
          <a:p>
            <a:pPr>
              <a:defRPr/>
            </a:pPr>
            <a:fld id="{D78BFD93-EA9C-7240-8D73-05BC9C51FBF3}" type="slidenum">
              <a:rPr lang="en-US" altLang="pl-PL"/>
              <a:pPr>
                <a:defRPr/>
              </a:pPr>
              <a:t>‹#›</a:t>
            </a:fld>
            <a:endParaRPr lang="en-US" altLang="pl-PL"/>
          </a:p>
        </p:txBody>
      </p:sp>
    </p:spTree>
    <p:extLst>
      <p:ext uri="{BB962C8B-B14F-4D97-AF65-F5344CB8AC3E}">
        <p14:creationId xmlns:p14="http://schemas.microsoft.com/office/powerpoint/2010/main" val="1789516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p:cNvSpPr>
            <a:spLocks noGrp="1"/>
          </p:cNvSpPr>
          <p:nvPr>
            <p:ph type="sldNum" sz="quarter" idx="10"/>
          </p:nvPr>
        </p:nvSpPr>
        <p:spPr>
          <a:ln/>
        </p:spPr>
        <p:txBody>
          <a:bodyPr/>
          <a:lstStyle>
            <a:lvl1pPr>
              <a:defRPr/>
            </a:lvl1pPr>
          </a:lstStyle>
          <a:p>
            <a:pPr>
              <a:defRPr/>
            </a:pPr>
            <a:fld id="{D08096B5-13CB-7044-905D-5F9D1D32DDC0}" type="slidenum">
              <a:rPr lang="en-US" altLang="pl-PL"/>
              <a:pPr>
                <a:defRPr/>
              </a:pPr>
              <a:t>‹#›</a:t>
            </a:fld>
            <a:endParaRPr lang="en-US" altLang="pl-PL"/>
          </a:p>
        </p:txBody>
      </p:sp>
    </p:spTree>
    <p:extLst>
      <p:ext uri="{BB962C8B-B14F-4D97-AF65-F5344CB8AC3E}">
        <p14:creationId xmlns:p14="http://schemas.microsoft.com/office/powerpoint/2010/main" val="888330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p:cNvSpPr>
            <a:spLocks noGrp="1"/>
          </p:cNvSpPr>
          <p:nvPr>
            <p:ph type="sldNum" sz="quarter" idx="10"/>
          </p:nvPr>
        </p:nvSpPr>
        <p:spPr>
          <a:ln/>
        </p:spPr>
        <p:txBody>
          <a:bodyPr/>
          <a:lstStyle>
            <a:lvl1pPr>
              <a:defRPr/>
            </a:lvl1pPr>
          </a:lstStyle>
          <a:p>
            <a:pPr>
              <a:defRPr/>
            </a:pPr>
            <a:fld id="{A96347CA-368C-E84E-88C6-53E7AF305373}" type="slidenum">
              <a:rPr lang="en-US" altLang="pl-PL"/>
              <a:pPr>
                <a:defRPr/>
              </a:pPr>
              <a:t>‹#›</a:t>
            </a:fld>
            <a:endParaRPr lang="en-US" altLang="pl-PL"/>
          </a:p>
        </p:txBody>
      </p:sp>
    </p:spTree>
    <p:extLst>
      <p:ext uri="{BB962C8B-B14F-4D97-AF65-F5344CB8AC3E}">
        <p14:creationId xmlns:p14="http://schemas.microsoft.com/office/powerpoint/2010/main" val="868534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Symbol zastępczy zawartości 2"/>
          <p:cNvSpPr>
            <a:spLocks noGrp="1"/>
          </p:cNvSpPr>
          <p:nvPr>
            <p:ph sz="half" idx="1"/>
          </p:nvPr>
        </p:nvSpPr>
        <p:spPr>
          <a:xfrm>
            <a:off x="1547813" y="1628775"/>
            <a:ext cx="3492500"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Symbol zastępczy zawartości 3"/>
          <p:cNvSpPr>
            <a:spLocks noGrp="1"/>
          </p:cNvSpPr>
          <p:nvPr>
            <p:ph sz="half" idx="2"/>
          </p:nvPr>
        </p:nvSpPr>
        <p:spPr>
          <a:xfrm>
            <a:off x="5192713" y="1628775"/>
            <a:ext cx="3494087"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5" name="Rectangle 4"/>
          <p:cNvSpPr>
            <a:spLocks noGrp="1" noChangeArrowheads="1"/>
          </p:cNvSpPr>
          <p:nvPr>
            <p:ph type="dt" sz="half" idx="10"/>
          </p:nvPr>
        </p:nvSpPr>
        <p:spPr>
          <a:ln/>
        </p:spPr>
        <p:txBody>
          <a:bodyPr/>
          <a:lstStyle>
            <a:lvl1pPr>
              <a:defRPr/>
            </a:lvl1pPr>
          </a:lstStyle>
          <a:p>
            <a:fld id="{D0238B44-5414-964A-B1D1-1FC5B5A2895F}" type="datetime1">
              <a:rPr lang="pl-PL" altLang="pl-PL" smtClean="0"/>
              <a:t>16.03.2023</a:t>
            </a:fld>
            <a:endParaRPr lang="pl-PL" alt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7"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081174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3"/>
          <p:cNvSpPr>
            <a:spLocks noGrp="1"/>
          </p:cNvSpPr>
          <p:nvPr>
            <p:ph type="sldNum" sz="quarter" idx="10"/>
          </p:nvPr>
        </p:nvSpPr>
        <p:spPr>
          <a:ln/>
        </p:spPr>
        <p:txBody>
          <a:bodyPr/>
          <a:lstStyle>
            <a:lvl1pPr>
              <a:defRPr/>
            </a:lvl1pPr>
          </a:lstStyle>
          <a:p>
            <a:pPr>
              <a:defRPr/>
            </a:pPr>
            <a:fld id="{AD2E2E9B-940A-6D45-BCFB-4C060824C5F6}" type="slidenum">
              <a:rPr lang="en-US" altLang="pl-PL"/>
              <a:pPr>
                <a:defRPr/>
              </a:pPr>
              <a:t>‹#›</a:t>
            </a:fld>
            <a:endParaRPr lang="en-US" altLang="pl-PL"/>
          </a:p>
        </p:txBody>
      </p:sp>
    </p:spTree>
    <p:extLst>
      <p:ext uri="{BB962C8B-B14F-4D97-AF65-F5344CB8AC3E}">
        <p14:creationId xmlns:p14="http://schemas.microsoft.com/office/powerpoint/2010/main" val="1005900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4239BBF5-45E4-0C4F-943E-B1F1BE2A699A}" type="slidenum">
              <a:rPr lang="en-US" altLang="pl-PL"/>
              <a:pPr>
                <a:defRPr/>
              </a:pPr>
              <a:t>‹#›</a:t>
            </a:fld>
            <a:endParaRPr lang="en-US" altLang="pl-PL"/>
          </a:p>
        </p:txBody>
      </p:sp>
    </p:spTree>
    <p:extLst>
      <p:ext uri="{BB962C8B-B14F-4D97-AF65-F5344CB8AC3E}">
        <p14:creationId xmlns:p14="http://schemas.microsoft.com/office/powerpoint/2010/main" val="1174854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C8F7C4B4-566B-5A44-BB6B-6ACE31CABECF}" type="slidenum">
              <a:rPr lang="en-US" altLang="pl-PL"/>
              <a:pPr>
                <a:defRPr/>
              </a:pPr>
              <a:t>‹#›</a:t>
            </a:fld>
            <a:endParaRPr lang="en-US" altLang="pl-PL"/>
          </a:p>
        </p:txBody>
      </p:sp>
    </p:spTree>
    <p:extLst>
      <p:ext uri="{BB962C8B-B14F-4D97-AF65-F5344CB8AC3E}">
        <p14:creationId xmlns:p14="http://schemas.microsoft.com/office/powerpoint/2010/main" val="1813670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AA39E292-0C22-AB4E-BD7E-CA2CC19EBF2C}" type="slidenum">
              <a:rPr lang="en-US" altLang="pl-PL"/>
              <a:pPr>
                <a:defRPr/>
              </a:pPr>
              <a:t>‹#›</a:t>
            </a:fld>
            <a:endParaRPr lang="en-US" altLang="pl-PL"/>
          </a:p>
        </p:txBody>
      </p:sp>
    </p:spTree>
    <p:extLst>
      <p:ext uri="{BB962C8B-B14F-4D97-AF65-F5344CB8AC3E}">
        <p14:creationId xmlns:p14="http://schemas.microsoft.com/office/powerpoint/2010/main" val="9764852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1DB4B5C8-DF30-D04B-8CD8-7B97CCEA560C}" type="slidenum">
              <a:rPr lang="en-US" altLang="pl-PL"/>
              <a:pPr>
                <a:defRPr/>
              </a:pPr>
              <a:t>‹#›</a:t>
            </a:fld>
            <a:endParaRPr lang="en-US" altLang="pl-PL"/>
          </a:p>
        </p:txBody>
      </p:sp>
    </p:spTree>
    <p:extLst>
      <p:ext uri="{BB962C8B-B14F-4D97-AF65-F5344CB8AC3E}">
        <p14:creationId xmlns:p14="http://schemas.microsoft.com/office/powerpoint/2010/main" val="7180873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1EE6EF11-32BB-0846-A42C-F53CA4589E06}" type="slidenum">
              <a:rPr lang="en-US" altLang="pl-PL"/>
              <a:pPr>
                <a:defRPr/>
              </a:pPr>
              <a:t>‹#›</a:t>
            </a:fld>
            <a:endParaRPr lang="en-US" altLang="pl-PL"/>
          </a:p>
        </p:txBody>
      </p:sp>
    </p:spTree>
    <p:extLst>
      <p:ext uri="{BB962C8B-B14F-4D97-AF65-F5344CB8AC3E}">
        <p14:creationId xmlns:p14="http://schemas.microsoft.com/office/powerpoint/2010/main" val="367180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Click to edit Master title style</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Click to edit Master text styles</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Click to edit Master text styles</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7" name="Rectangle 4"/>
          <p:cNvSpPr>
            <a:spLocks noGrp="1" noChangeArrowheads="1"/>
          </p:cNvSpPr>
          <p:nvPr>
            <p:ph type="dt" sz="half" idx="10"/>
          </p:nvPr>
        </p:nvSpPr>
        <p:spPr>
          <a:ln/>
        </p:spPr>
        <p:txBody>
          <a:bodyPr/>
          <a:lstStyle>
            <a:lvl1pPr>
              <a:defRPr/>
            </a:lvl1pPr>
          </a:lstStyle>
          <a:p>
            <a:fld id="{A168A3DF-4F5F-F140-8CC7-1487D4B9734C}" type="datetime1">
              <a:rPr lang="pl-PL" altLang="pl-PL" smtClean="0"/>
              <a:t>16.03.2023</a:t>
            </a:fld>
            <a:endParaRPr lang="pl-PL" altLang="pl-PL"/>
          </a:p>
        </p:txBody>
      </p:sp>
      <p:sp>
        <p:nvSpPr>
          <p:cNvPr id="8"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9"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7801722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3"/>
          <p:cNvSpPr>
            <a:spLocks noGrp="1"/>
          </p:cNvSpPr>
          <p:nvPr>
            <p:ph type="sldNum" sz="quarter" idx="10"/>
          </p:nvPr>
        </p:nvSpPr>
        <p:spPr>
          <a:ln/>
        </p:spPr>
        <p:txBody>
          <a:bodyPr/>
          <a:lstStyle>
            <a:lvl1pPr>
              <a:defRPr/>
            </a:lvl1pPr>
          </a:lstStyle>
          <a:p>
            <a:pPr>
              <a:defRPr/>
            </a:pPr>
            <a:fld id="{975FEB57-1F11-1547-90BC-2A2688D3A98D}" type="slidenum">
              <a:rPr lang="en-US" altLang="pl-PL"/>
              <a:pPr>
                <a:defRPr/>
              </a:pPr>
              <a:t>‹#›</a:t>
            </a:fld>
            <a:endParaRPr lang="en-US" altLang="pl-PL"/>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E60AAD4C-7CEB-AF4E-8EE6-8FAF43654B5B}" type="slidenum">
              <a:rPr lang="en-US" altLang="pl-PL"/>
              <a:pPr>
                <a:defRPr/>
              </a:pPr>
              <a:t>‹#›</a:t>
            </a:fld>
            <a:endParaRPr lang="en-US" altLang="pl-PL"/>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3"/>
          <p:cNvSpPr>
            <a:spLocks noGrp="1"/>
          </p:cNvSpPr>
          <p:nvPr>
            <p:ph type="sldNum" sz="quarter" idx="10"/>
          </p:nvPr>
        </p:nvSpPr>
        <p:spPr>
          <a:ln/>
        </p:spPr>
        <p:txBody>
          <a:bodyPr/>
          <a:lstStyle>
            <a:lvl1pPr>
              <a:defRPr/>
            </a:lvl1pPr>
          </a:lstStyle>
          <a:p>
            <a:pPr>
              <a:defRPr/>
            </a:pPr>
            <a:fld id="{C31C366F-9565-9949-A255-3F8FE7D0F919}" type="slidenum">
              <a:rPr lang="en-US" altLang="pl-PL"/>
              <a:pPr>
                <a:defRPr/>
              </a:pPr>
              <a:t>‹#›</a:t>
            </a:fld>
            <a:endParaRPr lang="en-US" altLang="pl-P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82844987-25B4-DA4C-BC4A-204662361CA2}" type="datetime1">
              <a:rPr lang="pl-PL" altLang="pl-PL" smtClean="0"/>
              <a:t>16.03.2023</a:t>
            </a:fld>
            <a:endParaRPr lang="pl-PL" altLang="pl-PL"/>
          </a:p>
        </p:txBody>
      </p:sp>
      <p:sp>
        <p:nvSpPr>
          <p:cNvPr id="4"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5"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45095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sz="half" idx="1"/>
          </p:nvPr>
        </p:nvSpPr>
        <p:spPr>
          <a:xfrm>
            <a:off x="686344" y="1982481"/>
            <a:ext cx="3823138"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9955" y="1982481"/>
            <a:ext cx="3824497"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3"/>
          <p:cNvSpPr>
            <a:spLocks noGrp="1"/>
          </p:cNvSpPr>
          <p:nvPr>
            <p:ph type="sldNum" sz="quarter" idx="10"/>
          </p:nvPr>
        </p:nvSpPr>
        <p:spPr>
          <a:ln/>
        </p:spPr>
        <p:txBody>
          <a:bodyPr/>
          <a:lstStyle>
            <a:lvl1pPr>
              <a:defRPr/>
            </a:lvl1pPr>
          </a:lstStyle>
          <a:p>
            <a:pPr>
              <a:defRPr/>
            </a:pPr>
            <a:fld id="{D7449EE1-6F51-AB4E-925B-EB15B18712F0}" type="slidenum">
              <a:rPr lang="en-US" altLang="pl-PL"/>
              <a:pPr>
                <a:defRPr/>
              </a:pPr>
              <a:t>‹#›</a:t>
            </a:fld>
            <a:endParaRPr lang="en-US" altLang="pl-PL"/>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3"/>
          <p:cNvSpPr>
            <a:spLocks noGrp="1"/>
          </p:cNvSpPr>
          <p:nvPr>
            <p:ph type="sldNum" sz="quarter" idx="10"/>
          </p:nvPr>
        </p:nvSpPr>
        <p:spPr>
          <a:ln/>
        </p:spPr>
        <p:txBody>
          <a:bodyPr/>
          <a:lstStyle>
            <a:lvl1pPr>
              <a:defRPr/>
            </a:lvl1pPr>
          </a:lstStyle>
          <a:p>
            <a:pPr>
              <a:defRPr/>
            </a:pPr>
            <a:fld id="{B52F7FDB-1686-3645-8764-DCE9EF655C0E}" type="slidenum">
              <a:rPr lang="en-US" altLang="pl-PL"/>
              <a:pPr>
                <a:defRPr/>
              </a:pPr>
              <a:t>‹#›</a:t>
            </a:fld>
            <a:endParaRPr lang="en-US" altLang="pl-PL"/>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Rectangle 3"/>
          <p:cNvSpPr>
            <a:spLocks noGrp="1"/>
          </p:cNvSpPr>
          <p:nvPr>
            <p:ph type="sldNum" sz="quarter" idx="10"/>
          </p:nvPr>
        </p:nvSpPr>
        <p:spPr>
          <a:ln/>
        </p:spPr>
        <p:txBody>
          <a:bodyPr/>
          <a:lstStyle>
            <a:lvl1pPr>
              <a:defRPr/>
            </a:lvl1pPr>
          </a:lstStyle>
          <a:p>
            <a:pPr>
              <a:defRPr/>
            </a:pPr>
            <a:fld id="{0F212D3C-445D-2B43-80A6-3390CFF9E793}" type="slidenum">
              <a:rPr lang="en-US" altLang="pl-PL"/>
              <a:pPr>
                <a:defRPr/>
              </a:pPr>
              <a:t>‹#›</a:t>
            </a:fld>
            <a:endParaRPr lang="en-US" altLang="pl-PL"/>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FBD2E1E3-C350-C149-9679-D3B94AB943F7}" type="slidenum">
              <a:rPr lang="en-US" altLang="pl-PL"/>
              <a:pPr>
                <a:defRPr/>
              </a:pPr>
              <a:t>‹#›</a:t>
            </a:fld>
            <a:endParaRPr lang="en-US" altLang="pl-PL"/>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B5140B01-0117-C84C-8FAE-6583D887158F}" type="slidenum">
              <a:rPr lang="en-US" altLang="pl-PL"/>
              <a:pPr>
                <a:defRPr/>
              </a:pPr>
              <a:t>‹#›</a:t>
            </a:fld>
            <a:endParaRPr lang="en-US" altLang="pl-PL"/>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21964F20-B0D8-E849-962D-A2F4E6096C0C}" type="slidenum">
              <a:rPr lang="en-US" altLang="pl-PL"/>
              <a:pPr>
                <a:defRPr/>
              </a:pPr>
              <a:t>‹#›</a:t>
            </a:fld>
            <a:endParaRPr lang="en-US" altLang="pl-PL"/>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9158FEB2-6A99-864D-A577-78579172621B}" type="slidenum">
              <a:rPr lang="en-US" altLang="pl-PL"/>
              <a:pPr>
                <a:defRPr/>
              </a:pPr>
              <a:t>‹#›</a:t>
            </a:fld>
            <a:endParaRPr lang="en-US" altLang="pl-PL"/>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2881807E-BEBA-E34B-8B22-9325FAE4913B}" type="slidenum">
              <a:rPr lang="en-US" altLang="pl-PL"/>
              <a:pPr>
                <a:defRPr/>
              </a:pPr>
              <a:t>‹#›</a:t>
            </a:fld>
            <a:endParaRPr lang="en-US" altLang="pl-PL"/>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3"/>
          <p:cNvSpPr>
            <a:spLocks noGrp="1"/>
          </p:cNvSpPr>
          <p:nvPr>
            <p:ph type="sldNum" sz="quarter" idx="10"/>
          </p:nvPr>
        </p:nvSpPr>
        <p:spPr>
          <a:ln/>
        </p:spPr>
        <p:txBody>
          <a:bodyPr/>
          <a:lstStyle>
            <a:lvl1pPr>
              <a:defRPr/>
            </a:lvl1pPr>
          </a:lstStyle>
          <a:p>
            <a:pPr>
              <a:defRPr/>
            </a:pPr>
            <a:fld id="{5D3867E1-25C3-7744-B39C-46F02973C8D3}" type="slidenum">
              <a:rPr lang="en-US" altLang="pl-PL"/>
              <a:pPr>
                <a:defRPr/>
              </a:pPr>
              <a:t>‹#›</a:t>
            </a:fld>
            <a:endParaRPr lang="en-US" altLang="pl-PL"/>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6CD7CFE7-51F9-F14B-A268-D15AC3030C72}" type="slidenum">
              <a:rPr lang="en-US" altLang="pl-PL"/>
              <a:pPr>
                <a:defRPr/>
              </a:pPr>
              <a:t>‹#›</a:t>
            </a:fld>
            <a:endParaRPr lang="en-US" altLang="pl-P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D596D3C9-B074-8D48-810F-E1DA36FD8629}" type="datetime1">
              <a:rPr lang="pl-PL" altLang="pl-PL" smtClean="0"/>
              <a:t>16.03.2023</a:t>
            </a:fld>
            <a:endParaRPr lang="pl-PL" altLang="pl-PL"/>
          </a:p>
        </p:txBody>
      </p:sp>
      <p:sp>
        <p:nvSpPr>
          <p:cNvPr id="3"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4"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9416903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3"/>
          <p:cNvSpPr>
            <a:spLocks noGrp="1"/>
          </p:cNvSpPr>
          <p:nvPr>
            <p:ph type="sldNum" sz="quarter" idx="10"/>
          </p:nvPr>
        </p:nvSpPr>
        <p:spPr>
          <a:ln/>
        </p:spPr>
        <p:txBody>
          <a:bodyPr/>
          <a:lstStyle>
            <a:lvl1pPr>
              <a:defRPr/>
            </a:lvl1pPr>
          </a:lstStyle>
          <a:p>
            <a:pPr>
              <a:defRPr/>
            </a:pPr>
            <a:fld id="{4A2B8832-54A5-494F-B3EA-68CD5BC89DD9}" type="slidenum">
              <a:rPr lang="en-US" altLang="pl-PL"/>
              <a:pPr>
                <a:defRPr/>
              </a:pPr>
              <a:t>‹#›</a:t>
            </a:fld>
            <a:endParaRPr lang="en-US" altLang="pl-PL"/>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sz="half" idx="1"/>
          </p:nvPr>
        </p:nvSpPr>
        <p:spPr>
          <a:xfrm>
            <a:off x="686344" y="1982481"/>
            <a:ext cx="3823138"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9955" y="1982481"/>
            <a:ext cx="3824497"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3"/>
          <p:cNvSpPr>
            <a:spLocks noGrp="1"/>
          </p:cNvSpPr>
          <p:nvPr>
            <p:ph type="sldNum" sz="quarter" idx="10"/>
          </p:nvPr>
        </p:nvSpPr>
        <p:spPr>
          <a:ln/>
        </p:spPr>
        <p:txBody>
          <a:bodyPr/>
          <a:lstStyle>
            <a:lvl1pPr>
              <a:defRPr/>
            </a:lvl1pPr>
          </a:lstStyle>
          <a:p>
            <a:pPr>
              <a:defRPr/>
            </a:pPr>
            <a:fld id="{E7F4CB1A-4598-BF46-A17C-1F60AC2A569A}" type="slidenum">
              <a:rPr lang="en-US" altLang="pl-PL"/>
              <a:pPr>
                <a:defRPr/>
              </a:pPr>
              <a:t>‹#›</a:t>
            </a:fld>
            <a:endParaRPr lang="en-US" altLang="pl-PL"/>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3"/>
          <p:cNvSpPr>
            <a:spLocks noGrp="1"/>
          </p:cNvSpPr>
          <p:nvPr>
            <p:ph type="sldNum" sz="quarter" idx="10"/>
          </p:nvPr>
        </p:nvSpPr>
        <p:spPr>
          <a:ln/>
        </p:spPr>
        <p:txBody>
          <a:bodyPr/>
          <a:lstStyle>
            <a:lvl1pPr>
              <a:defRPr/>
            </a:lvl1pPr>
          </a:lstStyle>
          <a:p>
            <a:pPr>
              <a:defRPr/>
            </a:pPr>
            <a:fld id="{5E627245-B88B-2244-B417-448648E1DA6E}" type="slidenum">
              <a:rPr lang="en-US" altLang="pl-PL"/>
              <a:pPr>
                <a:defRPr/>
              </a:pPr>
              <a:t>‹#›</a:t>
            </a:fld>
            <a:endParaRPr lang="en-US" altLang="pl-PL"/>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Rectangle 3"/>
          <p:cNvSpPr>
            <a:spLocks noGrp="1"/>
          </p:cNvSpPr>
          <p:nvPr>
            <p:ph type="sldNum" sz="quarter" idx="10"/>
          </p:nvPr>
        </p:nvSpPr>
        <p:spPr>
          <a:ln/>
        </p:spPr>
        <p:txBody>
          <a:bodyPr/>
          <a:lstStyle>
            <a:lvl1pPr>
              <a:defRPr/>
            </a:lvl1pPr>
          </a:lstStyle>
          <a:p>
            <a:pPr>
              <a:defRPr/>
            </a:pPr>
            <a:fld id="{0C8F773A-4241-994E-A530-ECF245324ADA}" type="slidenum">
              <a:rPr lang="en-US" altLang="pl-PL"/>
              <a:pPr>
                <a:defRPr/>
              </a:pPr>
              <a:t>‹#›</a:t>
            </a:fld>
            <a:endParaRPr lang="en-US" altLang="pl-PL"/>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26B63D86-A5EB-EE4F-B7D3-7245406AF4D9}" type="slidenum">
              <a:rPr lang="en-US" altLang="pl-PL"/>
              <a:pPr>
                <a:defRPr/>
              </a:pPr>
              <a:t>‹#›</a:t>
            </a:fld>
            <a:endParaRPr lang="en-US" altLang="pl-PL"/>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070E4F20-2F5F-494A-ACBD-709E94B17B9D}" type="slidenum">
              <a:rPr lang="en-US" altLang="pl-PL"/>
              <a:pPr>
                <a:defRPr/>
              </a:pPr>
              <a:t>‹#›</a:t>
            </a:fld>
            <a:endParaRPr lang="en-US" altLang="pl-PL"/>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B01F268C-7FA9-FB42-ADF7-DC05413C1CC4}" type="slidenum">
              <a:rPr lang="en-US" altLang="pl-PL"/>
              <a:pPr>
                <a:defRPr/>
              </a:pPr>
              <a:t>‹#›</a:t>
            </a:fld>
            <a:endParaRPr lang="en-US" altLang="pl-PL"/>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1BAEBE86-6EA5-BD49-A90A-19F1E66FAE67}" type="slidenum">
              <a:rPr lang="en-US" altLang="pl-PL"/>
              <a:pPr>
                <a:defRPr/>
              </a:pPr>
              <a:t>‹#›</a:t>
            </a:fld>
            <a:endParaRPr lang="en-US" altLang="pl-PL"/>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2F124694-37E9-2046-8CAD-CB53D98724BA}" type="slidenum">
              <a:rPr lang="en-US" altLang="pl-PL"/>
              <a:pPr>
                <a:defRPr/>
              </a:pPr>
              <a:t>‹#›</a:t>
            </a:fld>
            <a:endParaRPr lang="en-US" altLang="pl-P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Click to edit Master title style</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9EC6FFE8-90B1-EB40-BD64-9FEF53FFD14C}" type="datetime1">
              <a:rPr lang="pl-PL" altLang="pl-PL" smtClean="0"/>
              <a:t>16.03.2023</a:t>
            </a:fld>
            <a:endParaRPr lang="pl-PL" alt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7"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1040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Click to edit Master title style</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Drag picture to placeholder or click icon to add</a:t>
            </a:r>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27EC9AF2-2F3D-B54F-8A99-C5BBAA95BAAD}" type="datetime1">
              <a:rPr lang="pl-PL" altLang="pl-PL" smtClean="0"/>
              <a:t>16.03.2023</a:t>
            </a:fld>
            <a:endParaRPr lang="pl-PL" alt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7"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847228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2.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3.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4.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4.jpe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47813" y="476250"/>
            <a:ext cx="7138987"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p:cNvSpPr>
            <a:spLocks noGrp="1" noChangeArrowheads="1"/>
          </p:cNvSpPr>
          <p:nvPr>
            <p:ph type="body" idx="1"/>
          </p:nvPr>
        </p:nvSpPr>
        <p:spPr bwMode="auto">
          <a:xfrm>
            <a:off x="1547813" y="1628775"/>
            <a:ext cx="7138987"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5914B4F6-5356-5B43-8B53-F7613848275D}" type="datetime1">
              <a:rPr lang="pl-PL" altLang="pl-PL" smtClean="0"/>
              <a:t>16.03.2023</a:t>
            </a:fld>
            <a:endParaRPr lang="pl-PL" altLang="pl-P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Verdana" pitchFamily="34" charset="0"/>
              </a:defRPr>
            </a:lvl1pPr>
          </a:lstStyle>
          <a:p>
            <a:pPr>
              <a:defRPr/>
            </a:pPr>
            <a:endParaRPr lang="pl-PL" altLang="pl-P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67265534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rtl="0" eaLnBrk="1" fontAlgn="base" hangingPunct="1">
        <a:spcBef>
          <a:spcPct val="0"/>
        </a:spcBef>
        <a:spcAft>
          <a:spcPct val="0"/>
        </a:spcAft>
        <a:defRPr sz="2200" b="1">
          <a:solidFill>
            <a:schemeClr val="tx2"/>
          </a:solidFill>
          <a:latin typeface="+mj-lt"/>
          <a:ea typeface="+mj-ea"/>
          <a:cs typeface="+mj-cs"/>
        </a:defRPr>
      </a:lvl1pPr>
      <a:lvl2pPr algn="l" rtl="0" eaLnBrk="1" fontAlgn="base" hangingPunct="1">
        <a:spcBef>
          <a:spcPct val="0"/>
        </a:spcBef>
        <a:spcAft>
          <a:spcPct val="0"/>
        </a:spcAft>
        <a:defRPr sz="2200" b="1">
          <a:solidFill>
            <a:schemeClr val="tx2"/>
          </a:solidFill>
          <a:latin typeface="Verdana" pitchFamily="34" charset="0"/>
        </a:defRPr>
      </a:lvl2pPr>
      <a:lvl3pPr algn="l" rtl="0" eaLnBrk="1" fontAlgn="base" hangingPunct="1">
        <a:spcBef>
          <a:spcPct val="0"/>
        </a:spcBef>
        <a:spcAft>
          <a:spcPct val="0"/>
        </a:spcAft>
        <a:defRPr sz="2200" b="1">
          <a:solidFill>
            <a:schemeClr val="tx2"/>
          </a:solidFill>
          <a:latin typeface="Verdana" pitchFamily="34" charset="0"/>
        </a:defRPr>
      </a:lvl3pPr>
      <a:lvl4pPr algn="l" rtl="0" eaLnBrk="1" fontAlgn="base" hangingPunct="1">
        <a:spcBef>
          <a:spcPct val="0"/>
        </a:spcBef>
        <a:spcAft>
          <a:spcPct val="0"/>
        </a:spcAft>
        <a:defRPr sz="2200" b="1">
          <a:solidFill>
            <a:schemeClr val="tx2"/>
          </a:solidFill>
          <a:latin typeface="Verdana" pitchFamily="34" charset="0"/>
        </a:defRPr>
      </a:lvl4pPr>
      <a:lvl5pPr algn="l" rtl="0" eaLnBrk="1" fontAlgn="base" hangingPunct="1">
        <a:spcBef>
          <a:spcPct val="0"/>
        </a:spcBef>
        <a:spcAft>
          <a:spcPct val="0"/>
        </a:spcAft>
        <a:defRPr sz="2200" b="1">
          <a:solidFill>
            <a:schemeClr val="tx2"/>
          </a:solidFill>
          <a:latin typeface="Verdana" pitchFamily="34" charset="0"/>
        </a:defRPr>
      </a:lvl5pPr>
      <a:lvl6pPr marL="457200" algn="l" rtl="0" eaLnBrk="1" fontAlgn="base" hangingPunct="1">
        <a:spcBef>
          <a:spcPct val="0"/>
        </a:spcBef>
        <a:spcAft>
          <a:spcPct val="0"/>
        </a:spcAft>
        <a:defRPr sz="2200" b="1">
          <a:solidFill>
            <a:schemeClr val="tx2"/>
          </a:solidFill>
          <a:latin typeface="Verdana" pitchFamily="34" charset="0"/>
        </a:defRPr>
      </a:lvl6pPr>
      <a:lvl7pPr marL="914400" algn="l" rtl="0" eaLnBrk="1" fontAlgn="base" hangingPunct="1">
        <a:spcBef>
          <a:spcPct val="0"/>
        </a:spcBef>
        <a:spcAft>
          <a:spcPct val="0"/>
        </a:spcAft>
        <a:defRPr sz="2200" b="1">
          <a:solidFill>
            <a:schemeClr val="tx2"/>
          </a:solidFill>
          <a:latin typeface="Verdana" pitchFamily="34" charset="0"/>
        </a:defRPr>
      </a:lvl7pPr>
      <a:lvl8pPr marL="1371600" algn="l" rtl="0" eaLnBrk="1" fontAlgn="base" hangingPunct="1">
        <a:spcBef>
          <a:spcPct val="0"/>
        </a:spcBef>
        <a:spcAft>
          <a:spcPct val="0"/>
        </a:spcAft>
        <a:defRPr sz="2200" b="1">
          <a:solidFill>
            <a:schemeClr val="tx2"/>
          </a:solidFill>
          <a:latin typeface="Verdana" pitchFamily="34" charset="0"/>
        </a:defRPr>
      </a:lvl8pPr>
      <a:lvl9pPr marL="1828800" algn="l" rtl="0" eaLnBrk="1" fontAlgn="base" hangingPunct="1">
        <a:spcBef>
          <a:spcPct val="0"/>
        </a:spcBef>
        <a:spcAft>
          <a:spcPct val="0"/>
        </a:spcAft>
        <a:defRPr sz="2200" b="1">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47813" y="476250"/>
            <a:ext cx="7138987"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p:cNvSpPr>
            <a:spLocks noGrp="1" noChangeArrowheads="1"/>
          </p:cNvSpPr>
          <p:nvPr>
            <p:ph type="body" idx="1"/>
          </p:nvPr>
        </p:nvSpPr>
        <p:spPr bwMode="auto">
          <a:xfrm>
            <a:off x="1547813" y="1628775"/>
            <a:ext cx="7138987"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l" defTabSz="914400" rtl="0" fontAlgn="base">
              <a:spcBef>
                <a:spcPct val="0"/>
              </a:spcBef>
              <a:spcAft>
                <a:spcPct val="0"/>
              </a:spcAft>
            </a:pPr>
            <a:fld id="{B73BB1FA-7D4C-1347-BE63-B9F541143161}" type="datetime1">
              <a:rPr lang="pl-PL" altLang="pl-PL" kern="1200" smtClean="0">
                <a:solidFill>
                  <a:srgbClr val="000000"/>
                </a:solidFill>
                <a:uFillTx/>
                <a:latin typeface="Verdana" charset="0"/>
                <a:ea typeface=""/>
                <a:cs typeface=""/>
              </a:rPr>
              <a:t>16.03.2023</a:t>
            </a:fld>
            <a:endParaRPr lang="pl-PL" altLang="pl-PL" kern="1200">
              <a:solidFill>
                <a:srgbClr val="000000"/>
              </a:solidFill>
              <a:uFillTx/>
              <a:latin typeface="Verdana" charset="0"/>
              <a:ea typeface=""/>
              <a:cs typeface=""/>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Verdana" pitchFamily="34" charset="0"/>
              </a:defRPr>
            </a:lvl1pPr>
          </a:lstStyle>
          <a:p>
            <a:pPr defTabSz="914400" rtl="0" fontAlgn="base">
              <a:spcBef>
                <a:spcPct val="0"/>
              </a:spcBef>
              <a:spcAft>
                <a:spcPct val="0"/>
              </a:spcAft>
              <a:defRPr/>
            </a:pPr>
            <a:endParaRPr lang="pl-PL" altLang="pl-PL" kern="1200">
              <a:solidFill>
                <a:srgbClr val="000000"/>
              </a:solidFill>
              <a:uFillTx/>
              <a:ea typeface=""/>
              <a:cs typeface=""/>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defTabSz="914400" rtl="0" fontAlgn="base">
              <a:spcBef>
                <a:spcPct val="0"/>
              </a:spcBef>
              <a:spcAft>
                <a:spcPct val="0"/>
              </a:spcAft>
            </a:pPr>
            <a:fld id="{7C76D050-89F3-A046-9E0B-1BF477F539A5}" type="slidenum">
              <a:rPr lang="pl-PL" altLang="pl-PL" kern="1200" smtClean="0">
                <a:solidFill>
                  <a:srgbClr val="000000"/>
                </a:solidFill>
                <a:uFillTx/>
                <a:latin typeface="Verdana" charset="0"/>
                <a:ea typeface=""/>
                <a:cs typeface=""/>
              </a:rPr>
              <a:pPr defTabSz="914400" rtl="0" fontAlgn="base">
                <a:spcBef>
                  <a:spcPct val="0"/>
                </a:spcBef>
                <a:spcAft>
                  <a:spcPct val="0"/>
                </a:spcAft>
              </a:pPr>
              <a:t>‹#›</a:t>
            </a:fld>
            <a:endParaRPr lang="pl-PL" altLang="pl-PL" kern="1200">
              <a:solidFill>
                <a:srgbClr val="000000"/>
              </a:solidFill>
              <a:uFillTx/>
              <a:latin typeface="Verdana" charset="0"/>
              <a:ea typeface=""/>
              <a:cs typeface=""/>
            </a:endParaRPr>
          </a:p>
        </p:txBody>
      </p:sp>
    </p:spTree>
    <p:extLst>
      <p:ext uri="{BB962C8B-B14F-4D97-AF65-F5344CB8AC3E}">
        <p14:creationId xmlns:p14="http://schemas.microsoft.com/office/powerpoint/2010/main" val="8611094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ftr="0" dt="0"/>
  <p:txStyles>
    <p:title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Verdana" pitchFamily="34" charset="0"/>
        </a:defRPr>
      </a:lvl2pPr>
      <a:lvl3pPr algn="l" rtl="0" eaLnBrk="0" fontAlgn="base" hangingPunct="0">
        <a:spcBef>
          <a:spcPct val="0"/>
        </a:spcBef>
        <a:spcAft>
          <a:spcPct val="0"/>
        </a:spcAft>
        <a:defRPr sz="2200" b="1">
          <a:solidFill>
            <a:schemeClr val="tx2"/>
          </a:solidFill>
          <a:latin typeface="Verdana" pitchFamily="34" charset="0"/>
        </a:defRPr>
      </a:lvl3pPr>
      <a:lvl4pPr algn="l" rtl="0" eaLnBrk="0" fontAlgn="base" hangingPunct="0">
        <a:spcBef>
          <a:spcPct val="0"/>
        </a:spcBef>
        <a:spcAft>
          <a:spcPct val="0"/>
        </a:spcAft>
        <a:defRPr sz="2200" b="1">
          <a:solidFill>
            <a:schemeClr val="tx2"/>
          </a:solidFill>
          <a:latin typeface="Verdana" pitchFamily="34" charset="0"/>
        </a:defRPr>
      </a:lvl4pPr>
      <a:lvl5pPr algn="l" rtl="0" eaLnBrk="0" fontAlgn="base" hangingPunct="0">
        <a:spcBef>
          <a:spcPct val="0"/>
        </a:spcBef>
        <a:spcAft>
          <a:spcPct val="0"/>
        </a:spcAft>
        <a:defRPr sz="2200" b="1">
          <a:solidFill>
            <a:schemeClr val="tx2"/>
          </a:solidFill>
          <a:latin typeface="Verdana" pitchFamily="34" charset="0"/>
        </a:defRPr>
      </a:lvl5pPr>
      <a:lvl6pPr marL="457200" algn="l" rtl="0" fontAlgn="base">
        <a:spcBef>
          <a:spcPct val="0"/>
        </a:spcBef>
        <a:spcAft>
          <a:spcPct val="0"/>
        </a:spcAft>
        <a:defRPr sz="2200" b="1">
          <a:solidFill>
            <a:schemeClr val="tx2"/>
          </a:solidFill>
          <a:latin typeface="Verdana" pitchFamily="34" charset="0"/>
        </a:defRPr>
      </a:lvl6pPr>
      <a:lvl7pPr marL="914400" algn="l" rtl="0" fontAlgn="base">
        <a:spcBef>
          <a:spcPct val="0"/>
        </a:spcBef>
        <a:spcAft>
          <a:spcPct val="0"/>
        </a:spcAft>
        <a:defRPr sz="2200" b="1">
          <a:solidFill>
            <a:schemeClr val="tx2"/>
          </a:solidFill>
          <a:latin typeface="Verdana" pitchFamily="34" charset="0"/>
        </a:defRPr>
      </a:lvl7pPr>
      <a:lvl8pPr marL="1371600" algn="l" rtl="0" fontAlgn="base">
        <a:spcBef>
          <a:spcPct val="0"/>
        </a:spcBef>
        <a:spcAft>
          <a:spcPct val="0"/>
        </a:spcAft>
        <a:defRPr sz="2200" b="1">
          <a:solidFill>
            <a:schemeClr val="tx2"/>
          </a:solidFill>
          <a:latin typeface="Verdana" pitchFamily="34" charset="0"/>
        </a:defRPr>
      </a:lvl8pPr>
      <a:lvl9pPr marL="1828800" algn="l" rtl="0" fontAlgn="base">
        <a:spcBef>
          <a:spcPct val="0"/>
        </a:spcBef>
        <a:spcAft>
          <a:spcPct val="0"/>
        </a:spcAft>
        <a:defRPr sz="2200" b="1">
          <a:solidFill>
            <a:schemeClr val="tx2"/>
          </a:solidFill>
          <a:latin typeface="Verdana"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069125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ctr" anchorCtr="0" compatLnSpc="1">
            <a:prstTxWarp prst="textNoShape">
              <a:avLst/>
            </a:prstTxWarp>
          </a:bodyPr>
          <a:lstStyle/>
          <a:p>
            <a:pPr lvl="0"/>
            <a:r>
              <a:rPr lang="pl-PL" altLang="pl-PL">
                <a:sym typeface="Arial" charset="0"/>
              </a:rPr>
              <a:t>Kliknij, aby edyt. styl wz. tyt.</a:t>
            </a:r>
            <a:endParaRPr lang="en-US" altLang="pl-PL">
              <a:sym typeface="Arial" charset="0"/>
            </a:endParaRP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t" anchorCtr="0" compatLnSpc="1">
            <a:prstTxWarp prst="textNoShape">
              <a:avLst/>
            </a:prstTxWarp>
          </a:bodyPr>
          <a:lstStyle/>
          <a:p>
            <a:pPr lvl="0"/>
            <a:r>
              <a:rPr lang="pl-PL" altLang="pl-PL">
                <a:sym typeface="Arial" charset="0"/>
              </a:rPr>
              <a:t>Kliknij, aby edytować style wzorca tekstu</a:t>
            </a:r>
          </a:p>
          <a:p>
            <a:pPr lvl="1"/>
            <a:r>
              <a:rPr lang="pl-PL" altLang="pl-PL">
                <a:sym typeface="Arial" charset="0"/>
              </a:rPr>
              <a:t>Drugi poziom</a:t>
            </a:r>
          </a:p>
          <a:p>
            <a:pPr lvl="2"/>
            <a:r>
              <a:rPr lang="pl-PL" altLang="pl-PL">
                <a:sym typeface="Arial" charset="0"/>
              </a:rPr>
              <a:t>Trzeci poziom</a:t>
            </a:r>
          </a:p>
          <a:p>
            <a:pPr lvl="3"/>
            <a:r>
              <a:rPr lang="pl-PL" altLang="pl-PL">
                <a:sym typeface="Arial" charset="0"/>
              </a:rPr>
              <a:t>Czwarty poziom</a:t>
            </a:r>
          </a:p>
          <a:p>
            <a:pPr lvl="4"/>
            <a:r>
              <a:rPr lang="pl-PL" altLang="pl-PL">
                <a:sym typeface="Arial" charset="0"/>
              </a:rPr>
              <a:t>Piąty poziom</a:t>
            </a:r>
            <a:endParaRPr lang="en-US" altLang="pl-PL">
              <a:sym typeface="Arial" charset="0"/>
            </a:endParaRP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969EC359-06D2-A145-94EF-FB77C45ED2EB}" type="slidenum">
              <a:rPr lang="en-US" altLang="pl-PL"/>
              <a:pPr>
                <a:defRPr/>
              </a:pPr>
              <a:t>‹#›</a:t>
            </a:fld>
            <a:endParaRPr lang="en-US" altLang="pl-PL"/>
          </a:p>
        </p:txBody>
      </p:sp>
    </p:spTree>
    <p:extLst>
      <p:ext uri="{BB962C8B-B14F-4D97-AF65-F5344CB8AC3E}">
        <p14:creationId xmlns:p14="http://schemas.microsoft.com/office/powerpoint/2010/main" val="3637633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2167203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ctr" anchorCtr="0" compatLnSpc="1">
            <a:prstTxWarp prst="textNoShape">
              <a:avLst/>
            </a:prstTxWarp>
          </a:bodyPr>
          <a:lstStyle/>
          <a:p>
            <a:pPr lvl="0"/>
            <a:r>
              <a:rPr lang="en-US" altLang="pl-PL">
                <a:sym typeface="Arial" charset="0"/>
              </a:rPr>
              <a:t>Click to edit Master title style</a:t>
            </a: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t" anchorCtr="0" compatLnSpc="1">
            <a:prstTxWarp prst="textNoShape">
              <a:avLst/>
            </a:prstTxWarp>
          </a:bodyPr>
          <a:lstStyle/>
          <a:p>
            <a:pPr lvl="0"/>
            <a:r>
              <a:rPr lang="en-US" altLang="pl-PL">
                <a:sym typeface="Arial" charset="0"/>
              </a:rPr>
              <a:t>Click to edit Master text styles</a:t>
            </a:r>
          </a:p>
          <a:p>
            <a:pPr lvl="1"/>
            <a:r>
              <a:rPr lang="en-US" altLang="pl-PL">
                <a:sym typeface="Arial" charset="0"/>
              </a:rPr>
              <a:t>Second level</a:t>
            </a:r>
          </a:p>
          <a:p>
            <a:pPr lvl="2"/>
            <a:r>
              <a:rPr lang="en-US" altLang="pl-PL">
                <a:sym typeface="Arial" charset="0"/>
              </a:rPr>
              <a:t>Third level</a:t>
            </a:r>
          </a:p>
          <a:p>
            <a:pPr lvl="3"/>
            <a:r>
              <a:rPr lang="en-US" altLang="pl-PL">
                <a:sym typeface="Arial" charset="0"/>
              </a:rPr>
              <a:t>Fourth level</a:t>
            </a:r>
          </a:p>
          <a:p>
            <a:pPr lvl="4"/>
            <a:r>
              <a:rPr lang="en-US" altLang="pl-PL">
                <a:sym typeface="Arial" charset="0"/>
              </a:rPr>
              <a:t>Fifth level</a:t>
            </a: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94B7EADE-9103-7B43-B404-61851ECF142C}" type="slidenum">
              <a:rPr lang="en-US" altLang="pl-PL"/>
              <a:pPr>
                <a:defRPr/>
              </a:pPr>
              <a:t>‹#›</a:t>
            </a:fld>
            <a:endParaRPr lang="en-US" altLang="pl-PL"/>
          </a:p>
        </p:txBody>
      </p:sp>
    </p:spTree>
    <p:extLst>
      <p:ext uri="{BB962C8B-B14F-4D97-AF65-F5344CB8AC3E}">
        <p14:creationId xmlns:p14="http://schemas.microsoft.com/office/powerpoint/2010/main" val="537510722"/>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ctr" anchorCtr="0" compatLnSpc="1">
            <a:prstTxWarp prst="textNoShape">
              <a:avLst/>
            </a:prstTxWarp>
          </a:bodyPr>
          <a:lstStyle/>
          <a:p>
            <a:pPr lvl="0"/>
            <a:r>
              <a:rPr lang="en-US" altLang="pl-PL">
                <a:sym typeface="Arial" charset="0"/>
              </a:rPr>
              <a:t>Click to edit Master title style</a:t>
            </a: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t" anchorCtr="0" compatLnSpc="1">
            <a:prstTxWarp prst="textNoShape">
              <a:avLst/>
            </a:prstTxWarp>
          </a:bodyPr>
          <a:lstStyle/>
          <a:p>
            <a:pPr lvl="0"/>
            <a:r>
              <a:rPr lang="en-US" altLang="pl-PL">
                <a:sym typeface="Arial" charset="0"/>
              </a:rPr>
              <a:t>Click to edit Master text styles</a:t>
            </a:r>
          </a:p>
          <a:p>
            <a:pPr lvl="1"/>
            <a:r>
              <a:rPr lang="en-US" altLang="pl-PL">
                <a:sym typeface="Arial" charset="0"/>
              </a:rPr>
              <a:t>Second level</a:t>
            </a:r>
          </a:p>
          <a:p>
            <a:pPr lvl="2"/>
            <a:r>
              <a:rPr lang="en-US" altLang="pl-PL">
                <a:sym typeface="Arial" charset="0"/>
              </a:rPr>
              <a:t>Third level</a:t>
            </a:r>
          </a:p>
          <a:p>
            <a:pPr lvl="3"/>
            <a:r>
              <a:rPr lang="en-US" altLang="pl-PL">
                <a:sym typeface="Arial" charset="0"/>
              </a:rPr>
              <a:t>Fourth level</a:t>
            </a:r>
          </a:p>
          <a:p>
            <a:pPr lvl="4"/>
            <a:r>
              <a:rPr lang="en-US" altLang="pl-PL">
                <a:sym typeface="Arial" charset="0"/>
              </a:rPr>
              <a:t>Fifth level</a:t>
            </a: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rtl="0" hangingPunct="0">
              <a:defRPr/>
            </a:pPr>
            <a:fld id="{DAEA6D8E-8A1B-E249-98DC-FA91DBA3923C}" type="slidenum">
              <a:rPr lang="en-US" altLang="pl-PL">
                <a:solidFill>
                  <a:srgbClr val="000000"/>
                </a:solidFill>
                <a:uFill>
                  <a:solidFill>
                    <a:srgbClr val="000000"/>
                  </a:solidFill>
                </a:uFill>
              </a:rPr>
              <a:pPr rtl="0" hangingPunct="0">
                <a:defRPr/>
              </a:pPr>
              <a:t>‹#›</a:t>
            </a:fld>
            <a:endParaRPr lang="en-US" altLang="pl-PL">
              <a:solidFill>
                <a:srgbClr val="000000"/>
              </a:solidFill>
              <a:uFill>
                <a:solidFill>
                  <a:srgbClr val="000000"/>
                </a:solidFill>
              </a:uFill>
            </a:endParaRPr>
          </a:p>
        </p:txBody>
      </p:sp>
    </p:spTree>
    <p:extLst>
      <p:ext uri="{BB962C8B-B14F-4D97-AF65-F5344CB8AC3E}">
        <p14:creationId xmlns:p14="http://schemas.microsoft.com/office/powerpoint/2010/main" val="126639728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6.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ndex.php?curid=1477223" TargetMode="External"/><Relationship Id="rId2" Type="http://schemas.openxmlformats.org/officeDocument/2006/relationships/notesSlide" Target="../notesSlides/notesSlide13.xml"/><Relationship Id="rId1" Type="http://schemas.openxmlformats.org/officeDocument/2006/relationships/slideLayout" Target="../slideLayouts/slideLayout6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0.xml"/><Relationship Id="rId5" Type="http://schemas.openxmlformats.org/officeDocument/2006/relationships/image" Target="../media/image19.png"/><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60.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hyperlink" Target="https://commons.wikimedia.org/wiki/File:Felis_silvestris_silvestris_small_gradual_decrease_of_quality.png#/media/File:Felis_silvestris_silvestris_small_gradual_decrease_of_quality.png" TargetMode="External"/><Relationship Id="rId2" Type="http://schemas.openxmlformats.org/officeDocument/2006/relationships/image" Target="../media/image23.tiff"/><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65.xml"/><Relationship Id="rId4" Type="http://schemas.openxmlformats.org/officeDocument/2006/relationships/hyperlink" Target="https://commons.wikimedia.org/w/index.php?curid=1760319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hyperlink" Target="https://www.zrozumieckompresje.pl/" TargetMode="Externa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commons.wikimedia.org/w/index.php?curid=147722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0.xml"/><Relationship Id="rId4" Type="http://schemas.openxmlformats.org/officeDocument/2006/relationships/hyperlink" Target="https://commons.wikimedia.org/w/index.php?curid=14772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p:cNvSpPr>
          <p:nvPr/>
        </p:nvSpPr>
        <p:spPr bwMode="auto">
          <a:xfrm>
            <a:off x="1630916" y="3325709"/>
            <a:ext cx="3420846" cy="1357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9142" rIns="39142">
            <a:spAutoFit/>
          </a:bodyPr>
          <a:lstStyle>
            <a:lvl1pPr>
              <a:defRPr sz="2400">
                <a:solidFill>
                  <a:srgbClr val="000000"/>
                </a:solidFill>
                <a:latin typeface="Arial" charset="0"/>
                <a:ea typeface="Arial" charset="0"/>
                <a:cs typeface="Arial" charset="0"/>
                <a:sym typeface="Arial" charset="0"/>
              </a:defRPr>
            </a:lvl1pPr>
            <a:lvl2pPr marL="742950" indent="-285750">
              <a:defRPr sz="2400">
                <a:solidFill>
                  <a:srgbClr val="000000"/>
                </a:solidFill>
                <a:latin typeface="Arial" charset="0"/>
                <a:ea typeface="Arial" charset="0"/>
                <a:cs typeface="Arial" charset="0"/>
                <a:sym typeface="Arial" charset="0"/>
              </a:defRPr>
            </a:lvl2pPr>
            <a:lvl3pPr marL="1143000" indent="-228600">
              <a:defRPr sz="2400">
                <a:solidFill>
                  <a:srgbClr val="000000"/>
                </a:solidFill>
                <a:latin typeface="Arial" charset="0"/>
                <a:ea typeface="Arial" charset="0"/>
                <a:cs typeface="Arial" charset="0"/>
                <a:sym typeface="Arial" charset="0"/>
              </a:defRPr>
            </a:lvl3pPr>
            <a:lvl4pPr marL="1600200" indent="-228600">
              <a:defRPr sz="2400">
                <a:solidFill>
                  <a:srgbClr val="000000"/>
                </a:solidFill>
                <a:latin typeface="Arial" charset="0"/>
                <a:ea typeface="Arial" charset="0"/>
                <a:cs typeface="Arial" charset="0"/>
                <a:sym typeface="Arial" charset="0"/>
              </a:defRPr>
            </a:lvl4pPr>
            <a:lvl5pPr marL="2057400" indent="-228600">
              <a:defRPr sz="2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9pPr>
          </a:lstStyle>
          <a:p>
            <a:pPr eaLnBrk="1"/>
            <a:r>
              <a:rPr lang="en-US" altLang="pl-PL" sz="2740" b="1" dirty="0"/>
              <a:t>“Image Signal Compression”</a:t>
            </a:r>
          </a:p>
          <a:p>
            <a:pPr eaLnBrk="1"/>
            <a:r>
              <a:rPr lang="en-US" altLang="pl-PL" sz="2740" dirty="0"/>
              <a:t>Mikołaj Leszczuk</a:t>
            </a:r>
          </a:p>
        </p:txBody>
      </p:sp>
      <p:sp>
        <p:nvSpPr>
          <p:cNvPr id="4099" name="Rectangle 2"/>
          <p:cNvSpPr>
            <a:spLocks/>
          </p:cNvSpPr>
          <p:nvPr/>
        </p:nvSpPr>
        <p:spPr bwMode="auto">
          <a:xfrm>
            <a:off x="1630916" y="5739464"/>
            <a:ext cx="957494" cy="303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9142" rIns="39142">
            <a:spAutoFit/>
          </a:bodyPr>
          <a:lstStyle>
            <a:lvl1pPr>
              <a:defRPr sz="2400">
                <a:solidFill>
                  <a:srgbClr val="000000"/>
                </a:solidFill>
                <a:latin typeface="Arial" charset="0"/>
                <a:ea typeface="Arial" charset="0"/>
                <a:cs typeface="Arial" charset="0"/>
                <a:sym typeface="Arial" charset="0"/>
              </a:defRPr>
            </a:lvl1pPr>
            <a:lvl2pPr marL="742950" indent="-285750">
              <a:defRPr sz="2400">
                <a:solidFill>
                  <a:srgbClr val="000000"/>
                </a:solidFill>
                <a:latin typeface="Arial" charset="0"/>
                <a:ea typeface="Arial" charset="0"/>
                <a:cs typeface="Arial" charset="0"/>
                <a:sym typeface="Arial" charset="0"/>
              </a:defRPr>
            </a:lvl2pPr>
            <a:lvl3pPr marL="1143000" indent="-228600">
              <a:defRPr sz="2400">
                <a:solidFill>
                  <a:srgbClr val="000000"/>
                </a:solidFill>
                <a:latin typeface="Arial" charset="0"/>
                <a:ea typeface="Arial" charset="0"/>
                <a:cs typeface="Arial" charset="0"/>
                <a:sym typeface="Arial" charset="0"/>
              </a:defRPr>
            </a:lvl3pPr>
            <a:lvl4pPr marL="1600200" indent="-228600">
              <a:defRPr sz="2400">
                <a:solidFill>
                  <a:srgbClr val="000000"/>
                </a:solidFill>
                <a:latin typeface="Arial" charset="0"/>
                <a:ea typeface="Arial" charset="0"/>
                <a:cs typeface="Arial" charset="0"/>
                <a:sym typeface="Arial" charset="0"/>
              </a:defRPr>
            </a:lvl4pPr>
            <a:lvl5pPr marL="2057400" indent="-228600">
              <a:defRPr sz="2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9pPr>
          </a:lstStyle>
          <a:p>
            <a:pPr eaLnBrk="1"/>
            <a:fld id="{1AD7D220-D1B7-E746-B616-F835EC71C95E}" type="datetime1">
              <a:rPr lang="pl-PL" altLang="pl-PL" sz="1370" smtClean="0">
                <a:solidFill>
                  <a:srgbClr val="808080"/>
                </a:solidFill>
              </a:rPr>
              <a:t>16.03.2023</a:t>
            </a:fld>
            <a:endParaRPr lang="en-US" altLang="pl-PL" sz="1370" dirty="0">
              <a:solidFill>
                <a:srgbClr val="808080"/>
              </a:solidFill>
            </a:endParaRPr>
          </a:p>
        </p:txBody>
      </p:sp>
      <p:pic>
        <p:nvPicPr>
          <p:cNvPr id="4" name="Grafika 3">
            <a:extLst>
              <a:ext uri="{FF2B5EF4-FFF2-40B4-BE49-F238E27FC236}">
                <a16:creationId xmlns:a16="http://schemas.microsoft.com/office/drawing/2014/main" id="{89FD04BE-C4D7-2C4A-9E5D-6DFCE296D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5800" y="6565900"/>
            <a:ext cx="838200" cy="292100"/>
          </a:xfrm>
          <a:prstGeom prst="rect">
            <a:avLst/>
          </a:prstGeom>
        </p:spPr>
      </p:pic>
    </p:spTree>
    <p:extLst>
      <p:ext uri="{BB962C8B-B14F-4D97-AF65-F5344CB8AC3E}">
        <p14:creationId xmlns:p14="http://schemas.microsoft.com/office/powerpoint/2010/main" val="11430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Content Placeholder 4"/>
          <p:cNvPicPr>
            <a:picLocks noGrp="1" noChangeAspect="1"/>
          </p:cNvPicPr>
          <p:nvPr>
            <p:ph sz="half" idx="2"/>
          </p:nvPr>
        </p:nvPicPr>
        <p:blipFill rotWithShape="1">
          <a:blip r:embed="rId3"/>
          <a:srcRect l="11000" r="-1" b="-1"/>
          <a:stretch/>
        </p:blipFill>
        <p:spPr>
          <a:xfrm>
            <a:off x="20" y="10"/>
            <a:ext cx="9143980" cy="6857990"/>
          </a:xfrm>
          <a:prstGeom prst="rect">
            <a:avLst/>
          </a:prstGeom>
        </p:spPr>
      </p:pic>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800" y="0"/>
            <a:ext cx="56642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802455" y="365124"/>
            <a:ext cx="4629150" cy="1828800"/>
          </a:xfrm>
        </p:spPr>
        <p:txBody>
          <a:bodyPr vert="horz" lIns="91440" tIns="45720" rIns="91440" bIns="45720" rtlCol="0" anchor="ctr">
            <a:normAutofit/>
          </a:bodyPr>
          <a:lstStyle/>
          <a:p>
            <a:pPr algn="l" defTabSz="914400">
              <a:lnSpc>
                <a:spcPct val="90000"/>
              </a:lnSpc>
            </a:pPr>
            <a:r>
              <a:rPr lang="en-US" sz="4400">
                <a:solidFill>
                  <a:schemeClr val="bg1"/>
                </a:solidFill>
                <a:ea typeface="+mj-ea"/>
              </a:rPr>
              <a:t>Lossy Methods (2/2)</a:t>
            </a:r>
          </a:p>
        </p:txBody>
      </p:sp>
      <p:sp>
        <p:nvSpPr>
          <p:cNvPr id="8" name="Symbol zastępczy zawartości 7"/>
          <p:cNvSpPr>
            <a:spLocks noGrp="1"/>
          </p:cNvSpPr>
          <p:nvPr>
            <p:ph sz="half" idx="1"/>
          </p:nvPr>
        </p:nvSpPr>
        <p:spPr>
          <a:xfrm>
            <a:off x="3479800" y="2322575"/>
            <a:ext cx="5664199" cy="4033775"/>
          </a:xfrm>
        </p:spPr>
        <p:txBody>
          <a:bodyPr vert="horz" lIns="91440" tIns="45720" rIns="91440" bIns="45720" rtlCol="0">
            <a:normAutofit fontScale="77500" lnSpcReduction="20000"/>
          </a:bodyPr>
          <a:lstStyle/>
          <a:p>
            <a:pPr indent="-228600" defTabSz="914400">
              <a:lnSpc>
                <a:spcPct val="110000"/>
              </a:lnSpc>
              <a:buFont typeface="Arial" panose="020B0604020202020204" pitchFamily="34" charset="0"/>
              <a:buChar char="•"/>
            </a:pPr>
            <a:r>
              <a:rPr lang="en-US" sz="3600" b="1" dirty="0">
                <a:solidFill>
                  <a:schemeClr val="bg1"/>
                </a:solidFill>
                <a:ea typeface="+mn-ea"/>
              </a:rPr>
              <a:t>Transform coding </a:t>
            </a:r>
            <a:r>
              <a:rPr lang="en-US" sz="3600" dirty="0">
                <a:solidFill>
                  <a:schemeClr val="bg1"/>
                </a:solidFill>
                <a:ea typeface="+mn-ea"/>
              </a:rPr>
              <a:t>(</a:t>
            </a:r>
            <a:r>
              <a:rPr lang="en-US" sz="3600" b="1" dirty="0">
                <a:solidFill>
                  <a:schemeClr val="bg1"/>
                </a:solidFill>
                <a:ea typeface="+mn-ea"/>
              </a:rPr>
              <a:t>most common</a:t>
            </a:r>
            <a:r>
              <a:rPr lang="en-US" sz="3600" dirty="0">
                <a:solidFill>
                  <a:schemeClr val="bg1"/>
                </a:solidFill>
                <a:ea typeface="+mn-ea"/>
              </a:rPr>
              <a:t>):</a:t>
            </a:r>
          </a:p>
          <a:p>
            <a:pPr lvl="1" indent="-228600" defTabSz="914400">
              <a:lnSpc>
                <a:spcPct val="110000"/>
              </a:lnSpc>
              <a:buFont typeface="Arial" panose="020B0604020202020204" pitchFamily="34" charset="0"/>
              <a:buChar char="•"/>
            </a:pPr>
            <a:r>
              <a:rPr lang="en-US" sz="3600" b="1" dirty="0">
                <a:solidFill>
                  <a:schemeClr val="bg1"/>
                </a:solidFill>
                <a:ea typeface="+mn-ea"/>
              </a:rPr>
              <a:t>Discrete Cosine Transform</a:t>
            </a:r>
            <a:r>
              <a:rPr lang="en-US" sz="3600" dirty="0">
                <a:solidFill>
                  <a:schemeClr val="bg1"/>
                </a:solidFill>
                <a:ea typeface="+mn-ea"/>
              </a:rPr>
              <a:t> (</a:t>
            </a:r>
            <a:r>
              <a:rPr lang="en-US" sz="3600" b="1" dirty="0">
                <a:solidFill>
                  <a:schemeClr val="bg1"/>
                </a:solidFill>
                <a:ea typeface="+mn-ea"/>
              </a:rPr>
              <a:t>DCT</a:t>
            </a:r>
            <a:r>
              <a:rPr lang="en-US" sz="3600" dirty="0">
                <a:solidFill>
                  <a:schemeClr val="bg1"/>
                </a:solidFill>
                <a:ea typeface="+mn-ea"/>
              </a:rPr>
              <a:t>) – </a:t>
            </a:r>
            <a:r>
              <a:rPr lang="en-US" sz="3600" b="1" dirty="0">
                <a:solidFill>
                  <a:schemeClr val="bg1"/>
                </a:solidFill>
                <a:ea typeface="+mn-ea"/>
              </a:rPr>
              <a:t>Joint Photographic Experts Group</a:t>
            </a:r>
            <a:r>
              <a:rPr lang="en-US" sz="3600" dirty="0">
                <a:solidFill>
                  <a:schemeClr val="bg1"/>
                </a:solidFill>
                <a:ea typeface="+mn-ea"/>
              </a:rPr>
              <a:t> (</a:t>
            </a:r>
            <a:r>
              <a:rPr lang="en-US" sz="3600" b="1" dirty="0">
                <a:solidFill>
                  <a:schemeClr val="bg1"/>
                </a:solidFill>
                <a:ea typeface="+mn-ea"/>
              </a:rPr>
              <a:t>JPEG</a:t>
            </a:r>
            <a:r>
              <a:rPr lang="en-US" sz="3600" dirty="0">
                <a:solidFill>
                  <a:schemeClr val="bg1"/>
                </a:solidFill>
                <a:ea typeface="+mn-ea"/>
              </a:rPr>
              <a:t>)</a:t>
            </a:r>
            <a:endParaRPr lang="en-US" sz="3600" b="1" dirty="0">
              <a:solidFill>
                <a:schemeClr val="bg1"/>
              </a:solidFill>
              <a:ea typeface="+mn-ea"/>
            </a:endParaRPr>
          </a:p>
          <a:p>
            <a:pPr lvl="1" indent="-228600" defTabSz="914400">
              <a:lnSpc>
                <a:spcPct val="110000"/>
              </a:lnSpc>
              <a:buFont typeface="Arial" panose="020B0604020202020204" pitchFamily="34" charset="0"/>
              <a:buChar char="•"/>
            </a:pPr>
            <a:r>
              <a:rPr lang="en-US" sz="3600" b="1" dirty="0">
                <a:solidFill>
                  <a:schemeClr val="bg1"/>
                </a:solidFill>
                <a:ea typeface="+mn-ea"/>
              </a:rPr>
              <a:t>Discrete Wavelet</a:t>
            </a:r>
            <a:r>
              <a:rPr lang="en-US" sz="3600" dirty="0">
                <a:solidFill>
                  <a:schemeClr val="bg1"/>
                </a:solidFill>
                <a:ea typeface="+mn-ea"/>
              </a:rPr>
              <a:t> </a:t>
            </a:r>
            <a:r>
              <a:rPr lang="en-US" sz="3600" b="1" dirty="0">
                <a:solidFill>
                  <a:schemeClr val="bg1"/>
                </a:solidFill>
                <a:ea typeface="+mn-ea"/>
              </a:rPr>
              <a:t>Transform</a:t>
            </a:r>
            <a:r>
              <a:rPr lang="en-US" sz="3600" dirty="0">
                <a:solidFill>
                  <a:schemeClr val="bg1"/>
                </a:solidFill>
                <a:ea typeface="+mn-ea"/>
              </a:rPr>
              <a:t> (</a:t>
            </a:r>
            <a:r>
              <a:rPr lang="en-US" sz="3600" b="1" dirty="0">
                <a:solidFill>
                  <a:schemeClr val="bg1"/>
                </a:solidFill>
                <a:ea typeface="+mn-ea"/>
              </a:rPr>
              <a:t>DWT</a:t>
            </a:r>
            <a:r>
              <a:rPr lang="en-US" sz="3600" dirty="0">
                <a:solidFill>
                  <a:schemeClr val="bg1"/>
                </a:solidFill>
                <a:ea typeface="+mn-ea"/>
              </a:rPr>
              <a:t>) – </a:t>
            </a:r>
            <a:r>
              <a:rPr lang="en-US" sz="3600" b="1" dirty="0">
                <a:solidFill>
                  <a:schemeClr val="bg1"/>
                </a:solidFill>
                <a:ea typeface="+mn-ea"/>
              </a:rPr>
              <a:t>JPEG2000</a:t>
            </a:r>
          </a:p>
          <a:p>
            <a:pPr indent="-228600" defTabSz="914400">
              <a:lnSpc>
                <a:spcPct val="110000"/>
              </a:lnSpc>
              <a:buFont typeface="Arial" panose="020B0604020202020204" pitchFamily="34" charset="0"/>
              <a:buChar char="•"/>
            </a:pPr>
            <a:r>
              <a:rPr lang="en-US" sz="3600" b="1" dirty="0">
                <a:solidFill>
                  <a:schemeClr val="bg1"/>
                </a:solidFill>
                <a:ea typeface="+mn-ea"/>
              </a:rPr>
              <a:t>Fractal compression</a:t>
            </a:r>
          </a:p>
        </p:txBody>
      </p:sp>
      <p:sp>
        <p:nvSpPr>
          <p:cNvPr id="4" name="Slide Number Placeholder 3"/>
          <p:cNvSpPr>
            <a:spLocks noGrp="1"/>
          </p:cNvSpPr>
          <p:nvPr>
            <p:ph type="sldNum" sz="quarter" idx="10"/>
          </p:nvPr>
        </p:nvSpPr>
        <p:spPr>
          <a:xfrm>
            <a:off x="7611701" y="6356351"/>
            <a:ext cx="903649" cy="365125"/>
          </a:xfrm>
        </p:spPr>
        <p:txBody>
          <a:bodyPr vert="horz" lIns="91440" tIns="45720" rIns="91440" bIns="45720" rtlCol="0" anchor="ctr">
            <a:normAutofit/>
          </a:bodyPr>
          <a:lstStyle/>
          <a:p>
            <a:pPr defTabSz="914400" rtl="0">
              <a:defRPr/>
            </a:pPr>
            <a:fld id="{CEF3C99A-14BC-0A41-9534-9673BADCA10B}" type="slidenum">
              <a:rPr lang="en-US" altLang="pl-PL" sz="1200" kern="1200">
                <a:solidFill>
                  <a:schemeClr val="bg1"/>
                </a:solidFill>
                <a:uFillTx/>
                <a:latin typeface="Calibri" panose="020F0502020204030204"/>
                <a:cs typeface="+mn-cs"/>
              </a:rPr>
              <a:pPr defTabSz="914400" rtl="0">
                <a:defRPr/>
              </a:pPr>
              <a:t>10</a:t>
            </a:fld>
            <a:endParaRPr lang="en-US" altLang="pl-PL" sz="1200" kern="1200">
              <a:solidFill>
                <a:schemeClr val="bg1"/>
              </a:solidFill>
              <a:uFillTx/>
              <a:latin typeface="Calibri" panose="020F0502020204030204"/>
              <a:cs typeface="+mn-cs"/>
            </a:endParaRPr>
          </a:p>
        </p:txBody>
      </p:sp>
    </p:spTree>
    <p:extLst>
      <p:ext uri="{BB962C8B-B14F-4D97-AF65-F5344CB8AC3E}">
        <p14:creationId xmlns:p14="http://schemas.microsoft.com/office/powerpoint/2010/main" val="122467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Lossless Methods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357561538"/>
              </p:ext>
            </p:extLst>
          </p:nvPr>
        </p:nvGraphicFramePr>
        <p:xfrm>
          <a:off x="685800" y="1982788"/>
          <a:ext cx="8458200" cy="4875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0"/>
          </p:nvPr>
        </p:nvSpPr>
        <p:spPr/>
        <p:txBody>
          <a:bodyPr/>
          <a:lstStyle/>
          <a:p>
            <a:fld id="{CEF3C99A-14BC-0A41-9534-9673BADCA10B}" type="slidenum">
              <a:rPr lang="pl-PL" altLang="pl-PL" smtClean="0">
                <a:solidFill>
                  <a:srgbClr val="000000"/>
                </a:solidFill>
              </a:rPr>
              <a:pPr/>
              <a:t>11</a:t>
            </a:fld>
            <a:endParaRPr lang="pl-PL" altLang="pl-PL">
              <a:solidFill>
                <a:srgbClr val="000000"/>
              </a:solidFill>
            </a:endParaRPr>
          </a:p>
        </p:txBody>
      </p:sp>
    </p:spTree>
    <p:extLst>
      <p:ext uri="{BB962C8B-B14F-4D97-AF65-F5344CB8AC3E}">
        <p14:creationId xmlns:p14="http://schemas.microsoft.com/office/powerpoint/2010/main" val="205289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Use of Colour Space</a:t>
            </a:r>
            <a:br>
              <a:rPr lang="en-GB" dirty="0"/>
            </a:br>
            <a:r>
              <a:rPr lang="en-GB" dirty="0"/>
              <a:t>Transmission Coordinates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0278236"/>
              </p:ext>
            </p:extLst>
          </p:nvPr>
        </p:nvGraphicFramePr>
        <p:xfrm>
          <a:off x="685800" y="3861680"/>
          <a:ext cx="8458200" cy="299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hape 234"/>
          <p:cNvSpPr txBox="1">
            <a:spLocks/>
          </p:cNvSpPr>
          <p:nvPr/>
        </p:nvSpPr>
        <p:spPr bwMode="auto">
          <a:xfrm>
            <a:off x="686344" y="1982481"/>
            <a:ext cx="7778108" cy="187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t" anchorCtr="0" compatLnSpc="1">
            <a:prstTxWarp prst="textNoShape">
              <a:avLst/>
            </a:prstTxWarp>
            <a:normAutofit fontScale="92500" lnSpcReduction="20000"/>
          </a:bodyPr>
          <a:lst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r>
              <a:rPr lang="en-GB" dirty="0">
                <a:uFillTx/>
              </a:rPr>
              <a:t>From </a:t>
            </a:r>
            <a:r>
              <a:rPr lang="en-GB" b="1" dirty="0">
                <a:ln>
                  <a:solidFill>
                    <a:schemeClr val="tx1"/>
                  </a:solidFill>
                </a:ln>
                <a:solidFill>
                  <a:srgbClr val="FF0000"/>
                </a:solidFill>
                <a:uFillTx/>
              </a:rPr>
              <a:t>R</a:t>
            </a:r>
            <a:r>
              <a:rPr lang="en-GB" b="1" dirty="0">
                <a:ln>
                  <a:solidFill>
                    <a:schemeClr val="tx1"/>
                  </a:solidFill>
                </a:ln>
                <a:solidFill>
                  <a:srgbClr val="00B050"/>
                </a:solidFill>
                <a:uFillTx/>
              </a:rPr>
              <a:t>G</a:t>
            </a:r>
            <a:r>
              <a:rPr lang="en-GB" b="1" dirty="0">
                <a:ln>
                  <a:solidFill>
                    <a:schemeClr val="tx1"/>
                  </a:solidFill>
                </a:ln>
                <a:solidFill>
                  <a:srgbClr val="0070C0"/>
                </a:solidFill>
                <a:uFillTx/>
              </a:rPr>
              <a:t>B</a:t>
            </a:r>
            <a:r>
              <a:rPr lang="en-GB" dirty="0">
                <a:uFillTx/>
              </a:rPr>
              <a:t> </a:t>
            </a:r>
          </a:p>
          <a:p>
            <a:r>
              <a:rPr lang="en-GB" dirty="0">
                <a:uFillTx/>
              </a:rPr>
              <a:t>To </a:t>
            </a:r>
            <a:r>
              <a:rPr lang="en-GB" b="1" dirty="0">
                <a:ln>
                  <a:solidFill>
                    <a:schemeClr val="tx1"/>
                  </a:solidFill>
                </a:ln>
                <a:solidFill>
                  <a:schemeClr val="bg1"/>
                </a:solidFill>
                <a:uFillTx/>
              </a:rPr>
              <a:t>Y</a:t>
            </a:r>
            <a:r>
              <a:rPr lang="en-GB" b="1" dirty="0">
                <a:ln>
                  <a:solidFill>
                    <a:schemeClr val="tx1"/>
                  </a:solidFill>
                </a:ln>
                <a:solidFill>
                  <a:srgbClr val="DDDDDD"/>
                </a:solidFill>
                <a:uFillTx/>
              </a:rPr>
              <a:t>Cb</a:t>
            </a:r>
            <a:r>
              <a:rPr lang="en-GB" b="1" dirty="0">
                <a:ln>
                  <a:solidFill>
                    <a:schemeClr val="tx1"/>
                  </a:solidFill>
                </a:ln>
                <a:solidFill>
                  <a:srgbClr val="999999"/>
                </a:solidFill>
                <a:uFillTx/>
              </a:rPr>
              <a:t>Cr</a:t>
            </a:r>
            <a:r>
              <a:rPr lang="en-GB" dirty="0">
                <a:uFillTx/>
              </a:rPr>
              <a:t>:</a:t>
            </a:r>
          </a:p>
          <a:p>
            <a:pPr lvl="1"/>
            <a:r>
              <a:rPr lang="en-GB" b="1" dirty="0">
                <a:ln>
                  <a:solidFill>
                    <a:schemeClr val="tx1"/>
                  </a:solidFill>
                </a:ln>
                <a:solidFill>
                  <a:schemeClr val="bg1"/>
                </a:solidFill>
                <a:uFillTx/>
              </a:rPr>
              <a:t>Y</a:t>
            </a:r>
            <a:r>
              <a:rPr lang="en-GB" dirty="0">
                <a:uFillTx/>
              </a:rPr>
              <a:t> – luminance</a:t>
            </a:r>
          </a:p>
          <a:p>
            <a:pPr lvl="1"/>
            <a:r>
              <a:rPr lang="en-GB" b="1" dirty="0" err="1">
                <a:ln>
                  <a:solidFill>
                    <a:schemeClr val="tx1"/>
                  </a:solidFill>
                </a:ln>
                <a:solidFill>
                  <a:srgbClr val="DDDDDD"/>
                </a:solidFill>
                <a:uFillTx/>
              </a:rPr>
              <a:t>Cb</a:t>
            </a:r>
            <a:r>
              <a:rPr lang="en-GB" b="1" dirty="0" err="1">
                <a:ln>
                  <a:solidFill>
                    <a:schemeClr val="tx1"/>
                  </a:solidFill>
                </a:ln>
                <a:solidFill>
                  <a:srgbClr val="999999"/>
                </a:solidFill>
                <a:uFillTx/>
              </a:rPr>
              <a:t>Cr</a:t>
            </a:r>
            <a:r>
              <a:rPr lang="en-GB" dirty="0">
                <a:uFillTx/>
              </a:rPr>
              <a:t> – chroma</a:t>
            </a:r>
          </a:p>
        </p:txBody>
      </p:sp>
    </p:spTree>
    <p:extLst>
      <p:ext uri="{BB962C8B-B14F-4D97-AF65-F5344CB8AC3E}">
        <p14:creationId xmlns:p14="http://schemas.microsoft.com/office/powerpoint/2010/main" val="2065298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p:txBody>
          <a:bodyPr>
            <a:normAutofit/>
          </a:bodyPr>
          <a:lstStyle>
            <a:lvl1pPr>
              <a:defRPr sz="2800"/>
            </a:lvl1pPr>
          </a:lstStyle>
          <a:p>
            <a:pPr lvl="0"/>
            <a:r>
              <a:rPr lang="en-GB" sz="4280" dirty="0"/>
              <a:t>Down-Sampling</a:t>
            </a:r>
          </a:p>
        </p:txBody>
      </p:sp>
      <p:sp>
        <p:nvSpPr>
          <p:cNvPr id="234" name="Shape 234"/>
          <p:cNvSpPr>
            <a:spLocks noGrp="1"/>
          </p:cNvSpPr>
          <p:nvPr>
            <p:ph sz="half" idx="1"/>
          </p:nvPr>
        </p:nvSpPr>
        <p:spPr/>
        <p:txBody>
          <a:bodyPr>
            <a:normAutofit/>
          </a:bodyPr>
          <a:lstStyle/>
          <a:p>
            <a:r>
              <a:rPr lang="en-GB" b="1" dirty="0"/>
              <a:t>4:4:4</a:t>
            </a:r>
            <a:r>
              <a:rPr lang="en-GB" dirty="0"/>
              <a:t> (no down-sampling)</a:t>
            </a:r>
          </a:p>
          <a:p>
            <a:r>
              <a:rPr lang="en-GB" b="1" dirty="0"/>
              <a:t>4:2:2</a:t>
            </a:r>
            <a:r>
              <a:rPr lang="en-GB" dirty="0"/>
              <a:t> (½ horizontal)</a:t>
            </a:r>
          </a:p>
          <a:p>
            <a:r>
              <a:rPr lang="en-GB" b="1" dirty="0"/>
              <a:t>4:2:0</a:t>
            </a:r>
            <a:r>
              <a:rPr lang="en-GB" dirty="0"/>
              <a:t> (½ horizontal &amp; vertical)</a:t>
            </a:r>
          </a:p>
        </p:txBody>
      </p:sp>
      <p:pic>
        <p:nvPicPr>
          <p:cNvPr id="10" name="Content Placeholder 9"/>
          <p:cNvPicPr>
            <a:picLocks noGrp="1" noChangeAspect="1"/>
          </p:cNvPicPr>
          <p:nvPr>
            <p:ph sz="half" idx="2"/>
          </p:nvPr>
        </p:nvPicPr>
        <p:blipFill>
          <a:blip r:embed="rId3"/>
          <a:stretch>
            <a:fillRect/>
          </a:stretch>
        </p:blipFill>
        <p:spPr>
          <a:xfrm>
            <a:off x="4862923" y="1982788"/>
            <a:ext cx="3378966" cy="4119562"/>
          </a:xfrm>
        </p:spPr>
      </p:pic>
      <p:sp>
        <p:nvSpPr>
          <p:cNvPr id="2" name="Slide Number Placeholder 1"/>
          <p:cNvSpPr>
            <a:spLocks noGrp="1"/>
          </p:cNvSpPr>
          <p:nvPr>
            <p:ph type="sldNum" sz="quarter" idx="10"/>
          </p:nvPr>
        </p:nvSpPr>
        <p:spPr/>
        <p:txBody>
          <a:bodyPr/>
          <a:lstStyle/>
          <a:p>
            <a:pPr lvl="0"/>
            <a:fld id="{86CB4B4D-7CA3-9044-876B-883B54F8677D}" type="slidenum">
              <a:rPr lang="en-US" smtClean="0"/>
              <a:pPr lvl="0"/>
              <a:t>13</a:t>
            </a:fld>
            <a:endParaRPr lang="en-US"/>
          </a:p>
        </p:txBody>
      </p:sp>
    </p:spTree>
    <p:extLst>
      <p:ext uri="{BB962C8B-B14F-4D97-AF65-F5344CB8AC3E}">
        <p14:creationId xmlns:p14="http://schemas.microsoft.com/office/powerpoint/2010/main" val="1124415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p:nvPr>
        </p:nvSpPr>
        <p:spPr/>
        <p:txBody>
          <a:bodyPr anchor="t">
            <a:normAutofit/>
          </a:bodyPr>
          <a:lstStyle>
            <a:lvl1pPr>
              <a:defRPr sz="3900"/>
            </a:lvl1pPr>
          </a:lstStyle>
          <a:p>
            <a:pPr lvl="0"/>
            <a:r>
              <a:rPr lang="en-GB" sz="4280" dirty="0"/>
              <a:t>DCT Block Splitting</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14</a:t>
            </a:fld>
            <a:endParaRPr lang="en-US"/>
          </a:p>
        </p:txBody>
      </p:sp>
      <p:sp>
        <p:nvSpPr>
          <p:cNvPr id="7" name="TextBox 6"/>
          <p:cNvSpPr txBox="1"/>
          <p:nvPr/>
        </p:nvSpPr>
        <p:spPr>
          <a:xfrm>
            <a:off x="1010444" y="5312569"/>
            <a:ext cx="3175000" cy="338554"/>
          </a:xfrm>
          <a:prstGeom prst="rect">
            <a:avLst/>
          </a:prstGeom>
          <a:noFill/>
        </p:spPr>
        <p:txBody>
          <a:bodyPr wrap="square" rtlCol="0">
            <a:spAutoFit/>
          </a:bodyPr>
          <a:lstStyle/>
          <a:p>
            <a:r>
              <a:rPr lang="en-GB" sz="800" dirty="0"/>
              <a:t>CC BY-SA 3.0, </a:t>
            </a:r>
            <a:r>
              <a:rPr lang="en-GB" sz="800" dirty="0">
                <a:hlinkClick r:id="rId3"/>
              </a:rPr>
              <a:t>https://commons.wikimedia.org/w/index.php?curid=1477223</a:t>
            </a:r>
            <a:endParaRPr lang="en-GB" sz="800" dirty="0"/>
          </a:p>
        </p:txBody>
      </p:sp>
      <p:sp>
        <p:nvSpPr>
          <p:cNvPr id="3" name="Content Placeholder 2"/>
          <p:cNvSpPr>
            <a:spLocks noGrp="1"/>
          </p:cNvSpPr>
          <p:nvPr>
            <p:ph sz="half" idx="2"/>
          </p:nvPr>
        </p:nvSpPr>
        <p:spPr>
          <a:xfrm>
            <a:off x="4185445" y="1753402"/>
            <a:ext cx="4958556" cy="5104598"/>
          </a:xfrm>
        </p:spPr>
        <p:txBody>
          <a:bodyPr>
            <a:normAutofit/>
          </a:bodyPr>
          <a:lstStyle/>
          <a:p>
            <a:pPr lvl="0"/>
            <a:r>
              <a:rPr lang="en-GB" dirty="0">
                <a:solidFill>
                  <a:schemeClr val="tx1"/>
                </a:solidFill>
              </a:rPr>
              <a:t>Further – DCT compression, only block-based</a:t>
            </a:r>
          </a:p>
          <a:p>
            <a:r>
              <a:rPr lang="en-GB" dirty="0">
                <a:solidFill>
                  <a:schemeClr val="tx1"/>
                </a:solidFill>
              </a:rPr>
              <a:t>Each </a:t>
            </a:r>
            <a:r>
              <a:rPr lang="en-GB" b="1" dirty="0">
                <a:solidFill>
                  <a:schemeClr val="tx1"/>
                </a:solidFill>
              </a:rPr>
              <a:t>channel</a:t>
            </a:r>
            <a:r>
              <a:rPr lang="en-GB" dirty="0">
                <a:solidFill>
                  <a:schemeClr val="tx1"/>
                </a:solidFill>
              </a:rPr>
              <a:t> split into </a:t>
            </a:r>
            <a:r>
              <a:rPr lang="en-GB" b="1" dirty="0">
                <a:solidFill>
                  <a:schemeClr val="tx1"/>
                </a:solidFill>
              </a:rPr>
              <a:t>blocks</a:t>
            </a:r>
          </a:p>
        </p:txBody>
      </p:sp>
      <p:pic>
        <p:nvPicPr>
          <p:cNvPr id="8" name="Content Placeholder 3"/>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10444" y="2772569"/>
            <a:ext cx="3175000" cy="2540000"/>
          </a:xfrm>
        </p:spPr>
      </p:pic>
    </p:spTree>
    <p:extLst>
      <p:ext uri="{BB962C8B-B14F-4D97-AF65-F5344CB8AC3E}">
        <p14:creationId xmlns:p14="http://schemas.microsoft.com/office/powerpoint/2010/main" val="119903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p:txBody>
          <a:bodyPr>
            <a:normAutofit/>
          </a:bodyPr>
          <a:lstStyle>
            <a:lvl1pPr>
              <a:defRPr sz="2800"/>
            </a:lvl1pPr>
          </a:lstStyle>
          <a:p>
            <a:pPr lvl="0"/>
            <a:r>
              <a:rPr lang="en-GB" sz="3200" dirty="0"/>
              <a:t>DCT 8×8 Sub-Image Shown</a:t>
            </a:r>
            <a:br>
              <a:rPr lang="en-GB" sz="3200" dirty="0"/>
            </a:br>
            <a:r>
              <a:rPr lang="en-GB" sz="3200" dirty="0"/>
              <a:t>in 8-Bit Grey-Scale</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15</a:t>
            </a:fld>
            <a:endParaRPr lang="en-US"/>
          </a:p>
        </p:txBody>
      </p:sp>
      <p:sp>
        <p:nvSpPr>
          <p:cNvPr id="4" name="Symbol zastępczy zawartości 3">
            <a:extLst>
              <a:ext uri="{FF2B5EF4-FFF2-40B4-BE49-F238E27FC236}">
                <a16:creationId xmlns:a16="http://schemas.microsoft.com/office/drawing/2014/main" id="{0993B886-EC8E-BD44-AD8E-FCF7CD45D16A}"/>
              </a:ext>
            </a:extLst>
          </p:cNvPr>
          <p:cNvSpPr>
            <a:spLocks noGrp="1"/>
          </p:cNvSpPr>
          <p:nvPr>
            <p:ph sz="half" idx="2"/>
          </p:nvPr>
        </p:nvSpPr>
        <p:spPr/>
        <p:txBody>
          <a:bodyPr>
            <a:normAutofit fontScale="77500" lnSpcReduction="20000"/>
          </a:bodyPr>
          <a:lstStyle/>
          <a:p>
            <a:pPr lvl="0"/>
            <a:r>
              <a:rPr lang="en-GB" b="1" dirty="0">
                <a:solidFill>
                  <a:schemeClr val="tx1"/>
                </a:solidFill>
              </a:rPr>
              <a:t>Block </a:t>
            </a:r>
            <a:r>
              <a:rPr lang="en-GB" dirty="0">
                <a:solidFill>
                  <a:schemeClr val="tx1"/>
                </a:solidFill>
              </a:rPr>
              <a:t>size</a:t>
            </a:r>
            <a:r>
              <a:rPr lang="en-GB" b="1" dirty="0">
                <a:solidFill>
                  <a:schemeClr val="tx1"/>
                </a:solidFill>
              </a:rPr>
              <a:t> </a:t>
            </a:r>
            <a:r>
              <a:rPr lang="en-GB" dirty="0">
                <a:solidFill>
                  <a:schemeClr val="tx1"/>
                </a:solidFill>
              </a:rPr>
              <a:t>depending on chroma </a:t>
            </a:r>
            <a:r>
              <a:rPr lang="en-GB" b="1" dirty="0">
                <a:solidFill>
                  <a:schemeClr val="tx1"/>
                </a:solidFill>
              </a:rPr>
              <a:t>subsampling</a:t>
            </a:r>
            <a:r>
              <a:rPr lang="en-GB" dirty="0">
                <a:solidFill>
                  <a:schemeClr val="tx1"/>
                </a:solidFill>
              </a:rPr>
              <a:t>:</a:t>
            </a:r>
          </a:p>
          <a:p>
            <a:pPr lvl="1"/>
            <a:r>
              <a:rPr lang="en-GB" b="1" dirty="0">
                <a:solidFill>
                  <a:schemeClr val="tx1"/>
                </a:solidFill>
              </a:rPr>
              <a:t>8×8</a:t>
            </a:r>
            <a:r>
              <a:rPr lang="en-GB" dirty="0">
                <a:solidFill>
                  <a:schemeClr val="tx1"/>
                </a:solidFill>
              </a:rPr>
              <a:t> (</a:t>
            </a:r>
            <a:r>
              <a:rPr lang="en-GB" b="1" dirty="0">
                <a:solidFill>
                  <a:schemeClr val="tx1"/>
                </a:solidFill>
              </a:rPr>
              <a:t>4:4:4</a:t>
            </a:r>
            <a:r>
              <a:rPr lang="en-GB" dirty="0">
                <a:solidFill>
                  <a:schemeClr val="tx1"/>
                </a:solidFill>
              </a:rPr>
              <a:t>)</a:t>
            </a:r>
          </a:p>
          <a:p>
            <a:pPr lvl="1"/>
            <a:r>
              <a:rPr lang="en-GB" b="1" dirty="0">
                <a:solidFill>
                  <a:schemeClr val="tx1"/>
                </a:solidFill>
              </a:rPr>
              <a:t>16×8</a:t>
            </a:r>
            <a:r>
              <a:rPr lang="en-GB" dirty="0">
                <a:solidFill>
                  <a:schemeClr val="tx1"/>
                </a:solidFill>
              </a:rPr>
              <a:t> (</a:t>
            </a:r>
            <a:r>
              <a:rPr lang="en-GB" b="1" dirty="0">
                <a:solidFill>
                  <a:schemeClr val="tx1"/>
                </a:solidFill>
              </a:rPr>
              <a:t>4:2:2</a:t>
            </a:r>
            <a:r>
              <a:rPr lang="en-GB" dirty="0">
                <a:solidFill>
                  <a:schemeClr val="tx1"/>
                </a:solidFill>
              </a:rPr>
              <a:t>)</a:t>
            </a:r>
          </a:p>
          <a:p>
            <a:pPr lvl="1"/>
            <a:r>
              <a:rPr lang="en-GB" b="1" dirty="0">
                <a:solidFill>
                  <a:schemeClr val="tx1"/>
                </a:solidFill>
              </a:rPr>
              <a:t>16×16</a:t>
            </a:r>
            <a:r>
              <a:rPr lang="en-GB" dirty="0">
                <a:solidFill>
                  <a:schemeClr val="tx1"/>
                </a:solidFill>
              </a:rPr>
              <a:t> (</a:t>
            </a:r>
            <a:r>
              <a:rPr lang="en-GB" b="1" dirty="0">
                <a:solidFill>
                  <a:schemeClr val="tx1"/>
                </a:solidFill>
              </a:rPr>
              <a:t>4:2:0</a:t>
            </a:r>
            <a:r>
              <a:rPr lang="en-GB" dirty="0">
                <a:solidFill>
                  <a:schemeClr val="tx1"/>
                </a:solidFill>
              </a:rPr>
              <a:t>)</a:t>
            </a:r>
          </a:p>
          <a:p>
            <a:pPr lvl="0"/>
            <a:r>
              <a:rPr lang="en-GB" dirty="0">
                <a:solidFill>
                  <a:schemeClr val="tx1"/>
                </a:solidFill>
              </a:rPr>
              <a:t>Block in </a:t>
            </a:r>
            <a:r>
              <a:rPr lang="en-GB" b="1" dirty="0">
                <a:solidFill>
                  <a:schemeClr val="tx1"/>
                </a:solidFill>
              </a:rPr>
              <a:t>visual compression</a:t>
            </a:r>
            <a:r>
              <a:rPr lang="en-GB" dirty="0">
                <a:solidFill>
                  <a:schemeClr val="tx1"/>
                </a:solidFill>
              </a:rPr>
              <a:t>:</a:t>
            </a:r>
          </a:p>
          <a:p>
            <a:pPr lvl="1"/>
            <a:r>
              <a:rPr lang="en-GB" dirty="0">
                <a:solidFill>
                  <a:schemeClr val="tx1"/>
                </a:solidFill>
              </a:rPr>
              <a:t>Image: </a:t>
            </a:r>
            <a:r>
              <a:rPr lang="en-GB" b="1" dirty="0">
                <a:solidFill>
                  <a:schemeClr val="tx1"/>
                </a:solidFill>
              </a:rPr>
              <a:t>Minimum Coded Unit</a:t>
            </a:r>
            <a:r>
              <a:rPr lang="en-GB" dirty="0">
                <a:solidFill>
                  <a:schemeClr val="tx1"/>
                </a:solidFill>
              </a:rPr>
              <a:t> (</a:t>
            </a:r>
            <a:r>
              <a:rPr lang="en-GB" b="1" dirty="0">
                <a:solidFill>
                  <a:schemeClr val="tx1"/>
                </a:solidFill>
              </a:rPr>
              <a:t>MCU</a:t>
            </a:r>
            <a:r>
              <a:rPr lang="en-GB" dirty="0">
                <a:solidFill>
                  <a:schemeClr val="tx1"/>
                </a:solidFill>
              </a:rPr>
              <a:t>)</a:t>
            </a:r>
          </a:p>
          <a:p>
            <a:pPr lvl="1"/>
            <a:r>
              <a:rPr lang="en-GB" dirty="0">
                <a:solidFill>
                  <a:schemeClr val="tx1"/>
                </a:solidFill>
              </a:rPr>
              <a:t>Video: </a:t>
            </a:r>
            <a:r>
              <a:rPr lang="en-GB" b="1" dirty="0">
                <a:solidFill>
                  <a:schemeClr val="tx1"/>
                </a:solidFill>
              </a:rPr>
              <a:t>Macroblock</a:t>
            </a:r>
            <a:endParaRPr lang="en-GB" dirty="0">
              <a:solidFill>
                <a:schemeClr val="tx1"/>
              </a:solidFill>
            </a:endParaRPr>
          </a:p>
        </p:txBody>
      </p:sp>
      <p:pic>
        <p:nvPicPr>
          <p:cNvPr id="8" name="Content Placeholder 13">
            <a:extLst>
              <a:ext uri="{FF2B5EF4-FFF2-40B4-BE49-F238E27FC236}">
                <a16:creationId xmlns:a16="http://schemas.microsoft.com/office/drawing/2014/main" id="{6883E552-DC03-5441-84F2-41EB3C2A7330}"/>
              </a:ext>
            </a:extLst>
          </p:cNvPr>
          <p:cNvPicPr>
            <a:picLocks noGrp="1" noChangeAspect="1"/>
          </p:cNvPicPr>
          <p:nvPr>
            <p:ph sz="half" idx="1"/>
          </p:nvPr>
        </p:nvPicPr>
        <p:blipFill>
          <a:blip r:embed="rId3"/>
          <a:stretch>
            <a:fillRect/>
          </a:stretch>
        </p:blipFill>
        <p:spPr>
          <a:xfrm>
            <a:off x="692944" y="2137569"/>
            <a:ext cx="3810000" cy="3810000"/>
          </a:xfrm>
        </p:spPr>
      </p:pic>
    </p:spTree>
    <p:extLst>
      <p:ext uri="{BB962C8B-B14F-4D97-AF65-F5344CB8AC3E}">
        <p14:creationId xmlns:p14="http://schemas.microsoft.com/office/powerpoint/2010/main" val="22800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p:txBody>
          <a:bodyPr>
            <a:normAutofit/>
          </a:bodyPr>
          <a:lstStyle>
            <a:lvl1pPr>
              <a:defRPr sz="2800"/>
            </a:lvl1pPr>
          </a:lstStyle>
          <a:p>
            <a:pPr lvl="0"/>
            <a:r>
              <a:rPr lang="en-GB" sz="4280" dirty="0"/>
              <a:t>Actual DCT (1/2)</a:t>
            </a:r>
          </a:p>
        </p:txBody>
      </p:sp>
      <p:pic>
        <p:nvPicPr>
          <p:cNvPr id="11" name="Content Placeholder 10"/>
          <p:cNvPicPr>
            <a:picLocks noGrp="1" noChangeAspect="1"/>
          </p:cNvPicPr>
          <p:nvPr>
            <p:ph sz="half" idx="1"/>
          </p:nvPr>
        </p:nvPicPr>
        <p:blipFill>
          <a:blip r:embed="rId3"/>
          <a:stretch>
            <a:fillRect/>
          </a:stretch>
        </p:blipFill>
        <p:spPr>
          <a:xfrm>
            <a:off x="1010444" y="3128169"/>
            <a:ext cx="3175000" cy="1828800"/>
          </a:xfrm>
        </p:spPr>
      </p:pic>
      <p:sp>
        <p:nvSpPr>
          <p:cNvPr id="2" name="Slide Number Placeholder 1"/>
          <p:cNvSpPr>
            <a:spLocks noGrp="1"/>
          </p:cNvSpPr>
          <p:nvPr>
            <p:ph type="sldNum" sz="quarter" idx="10"/>
          </p:nvPr>
        </p:nvSpPr>
        <p:spPr/>
        <p:txBody>
          <a:bodyPr/>
          <a:lstStyle/>
          <a:p>
            <a:pPr lvl="0"/>
            <a:fld id="{86CB4B4D-7CA3-9044-876B-883B54F8677D}" type="slidenum">
              <a:rPr lang="en-US" smtClean="0"/>
              <a:pPr lvl="0"/>
              <a:t>16</a:t>
            </a:fld>
            <a:endParaRPr lang="en-US"/>
          </a:p>
        </p:txBody>
      </p:sp>
      <p:sp>
        <p:nvSpPr>
          <p:cNvPr id="3" name="Symbol zastępczy zawartości 2">
            <a:extLst>
              <a:ext uri="{FF2B5EF4-FFF2-40B4-BE49-F238E27FC236}">
                <a16:creationId xmlns:a16="http://schemas.microsoft.com/office/drawing/2014/main" id="{023F7A0E-561B-594A-86EA-A16E930512FA}"/>
              </a:ext>
            </a:extLst>
          </p:cNvPr>
          <p:cNvSpPr>
            <a:spLocks noGrp="1"/>
          </p:cNvSpPr>
          <p:nvPr>
            <p:ph sz="half" idx="2"/>
          </p:nvPr>
        </p:nvSpPr>
        <p:spPr/>
        <p:txBody>
          <a:bodyPr>
            <a:normAutofit fontScale="77500" lnSpcReduction="20000"/>
          </a:bodyPr>
          <a:lstStyle/>
          <a:p>
            <a:pPr lvl="0"/>
            <a:r>
              <a:rPr lang="en-GB" dirty="0">
                <a:solidFill>
                  <a:schemeClr val="tx1"/>
                </a:solidFill>
              </a:rPr>
              <a:t>Each (e.g., </a:t>
            </a:r>
            <a:r>
              <a:rPr lang="en-GB" b="1" dirty="0">
                <a:solidFill>
                  <a:schemeClr val="tx1"/>
                </a:solidFill>
              </a:rPr>
              <a:t>8×8</a:t>
            </a:r>
            <a:r>
              <a:rPr lang="en-GB" dirty="0">
                <a:solidFill>
                  <a:schemeClr val="tx1"/>
                </a:solidFill>
              </a:rPr>
              <a:t>) block converted to </a:t>
            </a:r>
            <a:r>
              <a:rPr lang="en-GB" b="1" dirty="0">
                <a:solidFill>
                  <a:schemeClr val="tx1"/>
                </a:solidFill>
              </a:rPr>
              <a:t>frequency-domain</a:t>
            </a:r>
            <a:r>
              <a:rPr lang="en-GB" dirty="0">
                <a:solidFill>
                  <a:schemeClr val="tx1"/>
                </a:solidFill>
              </a:rPr>
              <a:t> representation</a:t>
            </a:r>
          </a:p>
          <a:p>
            <a:pPr lvl="0"/>
            <a:r>
              <a:rPr lang="en-GB" dirty="0">
                <a:solidFill>
                  <a:schemeClr val="tx1"/>
                </a:solidFill>
              </a:rPr>
              <a:t>Using normalized, 2D </a:t>
            </a:r>
            <a:r>
              <a:rPr lang="en-GB" b="1" dirty="0">
                <a:solidFill>
                  <a:schemeClr val="tx1"/>
                </a:solidFill>
              </a:rPr>
              <a:t>DCT</a:t>
            </a:r>
          </a:p>
          <a:p>
            <a:pPr lvl="0"/>
            <a:r>
              <a:rPr lang="en-GB" dirty="0">
                <a:solidFill>
                  <a:schemeClr val="tx1"/>
                </a:solidFill>
              </a:rPr>
              <a:t>Before computing </a:t>
            </a:r>
            <a:r>
              <a:rPr lang="en-GB" b="1" dirty="0">
                <a:solidFill>
                  <a:schemeClr val="tx1"/>
                </a:solidFill>
              </a:rPr>
              <a:t>DCT</a:t>
            </a:r>
            <a:r>
              <a:rPr lang="en-GB" dirty="0">
                <a:solidFill>
                  <a:schemeClr val="tx1"/>
                </a:solidFill>
              </a:rPr>
              <a:t> of 8×8 block, its values shifted:</a:t>
            </a:r>
          </a:p>
          <a:p>
            <a:pPr lvl="1"/>
            <a:r>
              <a:rPr lang="en-GB" dirty="0">
                <a:solidFill>
                  <a:schemeClr val="tx1"/>
                </a:solidFill>
              </a:rPr>
              <a:t>From </a:t>
            </a:r>
            <a:r>
              <a:rPr lang="en-GB" b="1" dirty="0">
                <a:solidFill>
                  <a:schemeClr val="tx1"/>
                </a:solidFill>
              </a:rPr>
              <a:t>positive range</a:t>
            </a:r>
          </a:p>
          <a:p>
            <a:pPr lvl="1"/>
            <a:r>
              <a:rPr lang="en-GB" dirty="0">
                <a:solidFill>
                  <a:schemeClr val="tx1"/>
                </a:solidFill>
              </a:rPr>
              <a:t>To </a:t>
            </a:r>
            <a:r>
              <a:rPr lang="en-GB" b="1" dirty="0">
                <a:solidFill>
                  <a:schemeClr val="tx1"/>
                </a:solidFill>
              </a:rPr>
              <a:t>one centred around zero</a:t>
            </a:r>
          </a:p>
        </p:txBody>
      </p:sp>
    </p:spTree>
    <p:extLst>
      <p:ext uri="{BB962C8B-B14F-4D97-AF65-F5344CB8AC3E}">
        <p14:creationId xmlns:p14="http://schemas.microsoft.com/office/powerpoint/2010/main" val="224259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78B12B-96AF-2345-A7ED-43E3ACF689D6}"/>
              </a:ext>
            </a:extLst>
          </p:cNvPr>
          <p:cNvSpPr>
            <a:spLocks noGrp="1"/>
          </p:cNvSpPr>
          <p:nvPr>
            <p:ph type="title"/>
          </p:nvPr>
        </p:nvSpPr>
        <p:spPr/>
        <p:txBody>
          <a:bodyPr/>
          <a:lstStyle/>
          <a:p>
            <a:r>
              <a:rPr lang="en-GB" sz="4280" dirty="0"/>
              <a:t>Actual DCT (2/2)</a:t>
            </a:r>
            <a:endParaRPr lang="pl-PL" dirty="0"/>
          </a:p>
        </p:txBody>
      </p:sp>
      <p:pic>
        <p:nvPicPr>
          <p:cNvPr id="7" name="Symbol zastępczy zawartości 6">
            <a:extLst>
              <a:ext uri="{FF2B5EF4-FFF2-40B4-BE49-F238E27FC236}">
                <a16:creationId xmlns:a16="http://schemas.microsoft.com/office/drawing/2014/main" id="{F01A35E2-C40C-7048-964D-1101420C379D}"/>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344" y="3128169"/>
            <a:ext cx="3505200" cy="1828800"/>
          </a:xfrm>
        </p:spPr>
      </p:pic>
      <mc:AlternateContent xmlns:mc="http://schemas.openxmlformats.org/markup-compatibility/2006" xmlns:a14="http://schemas.microsoft.com/office/drawing/2010/main">
        <mc:Choice Requires="a14">
          <p:sp>
            <p:nvSpPr>
              <p:cNvPr id="5" name="Symbol zastępczy zawartości 4">
                <a:extLst>
                  <a:ext uri="{FF2B5EF4-FFF2-40B4-BE49-F238E27FC236}">
                    <a16:creationId xmlns:a16="http://schemas.microsoft.com/office/drawing/2014/main" id="{7083DB8E-8418-B840-8F91-CE9C34C39F5B}"/>
                  </a:ext>
                </a:extLst>
              </p:cNvPr>
              <p:cNvSpPr>
                <a:spLocks noGrp="1"/>
              </p:cNvSpPr>
              <p:nvPr>
                <p:ph sz="half" idx="2"/>
              </p:nvPr>
            </p:nvSpPr>
            <p:spPr/>
            <p:txBody>
              <a:bodyPr>
                <a:normAutofit fontScale="70000" lnSpcReduction="20000"/>
              </a:bodyPr>
              <a:lstStyle/>
              <a:p>
                <a:pPr lvl="0"/>
                <a:r>
                  <a:rPr lang="en-GB" dirty="0">
                    <a:solidFill>
                      <a:schemeClr val="tx1"/>
                    </a:solidFill>
                  </a:rPr>
                  <a:t>Before computing </a:t>
                </a:r>
                <a:r>
                  <a:rPr lang="en-GB" b="1" dirty="0">
                    <a:solidFill>
                      <a:schemeClr val="tx1"/>
                    </a:solidFill>
                  </a:rPr>
                  <a:t>DCT</a:t>
                </a:r>
                <a:r>
                  <a:rPr lang="en-GB" dirty="0">
                    <a:solidFill>
                      <a:schemeClr val="tx1"/>
                    </a:solidFill>
                  </a:rPr>
                  <a:t> of 8×8 block, values shifted:</a:t>
                </a:r>
              </a:p>
              <a:p>
                <a:pPr lvl="1"/>
                <a:r>
                  <a:rPr lang="en-GB" dirty="0">
                    <a:solidFill>
                      <a:schemeClr val="tx1"/>
                    </a:solidFill>
                  </a:rPr>
                  <a:t>From </a:t>
                </a:r>
                <a:r>
                  <a:rPr lang="en-GB" b="1" dirty="0">
                    <a:solidFill>
                      <a:schemeClr val="tx1"/>
                    </a:solidFill>
                  </a:rPr>
                  <a:t>positive range</a:t>
                </a:r>
                <a:r>
                  <a:rPr lang="en-GB" dirty="0">
                    <a:solidFill>
                      <a:schemeClr val="tx1"/>
                    </a:solidFill>
                  </a:rPr>
                  <a:t>: </a:t>
                </a:r>
                <a14:m>
                  <m:oMath xmlns:m="http://schemas.openxmlformats.org/officeDocument/2006/math">
                    <m:r>
                      <a:rPr lang="pl-PL" b="0" i="1" u="none" strike="noStrike" dirty="0" smtClean="0">
                        <a:solidFill>
                          <a:srgbClr val="202122"/>
                        </a:solidFill>
                        <a:effectLst/>
                        <a:latin typeface="Cambria Math" panose="02040503050406030204" pitchFamily="18" charset="0"/>
                      </a:rPr>
                      <m:t>[0,255]</m:t>
                    </m:r>
                  </m:oMath>
                </a14:m>
                <a:endParaRPr lang="en-GB" b="1" dirty="0">
                  <a:solidFill>
                    <a:schemeClr val="tx1"/>
                  </a:solidFill>
                </a:endParaRPr>
              </a:p>
              <a:p>
                <a:pPr lvl="1"/>
                <a:r>
                  <a:rPr lang="en-GB" dirty="0">
                    <a:solidFill>
                      <a:schemeClr val="tx1"/>
                    </a:solidFill>
                  </a:rPr>
                  <a:t>To </a:t>
                </a:r>
                <a:r>
                  <a:rPr lang="en-GB" b="1" dirty="0">
                    <a:solidFill>
                      <a:schemeClr val="tx1"/>
                    </a:solidFill>
                  </a:rPr>
                  <a:t>one centred around 0</a:t>
                </a:r>
                <a:r>
                  <a:rPr lang="en-GB" dirty="0">
                    <a:solidFill>
                      <a:schemeClr val="tx1"/>
                    </a:solidFill>
                  </a:rPr>
                  <a:t>: </a:t>
                </a:r>
                <a14:m>
                  <m:oMath xmlns:m="http://schemas.openxmlformats.org/officeDocument/2006/math">
                    <m:r>
                      <a:rPr lang="pl-PL" b="0" i="1" u="none" strike="noStrike" dirty="0" smtClean="0">
                        <a:solidFill>
                          <a:srgbClr val="202122"/>
                        </a:solidFill>
                        <a:effectLst/>
                        <a:latin typeface="Cambria Math" panose="02040503050406030204" pitchFamily="18" charset="0"/>
                      </a:rPr>
                      <m:t>[−128,127]</m:t>
                    </m:r>
                  </m:oMath>
                </a14:m>
                <a:endParaRPr lang="pl-PL" b="0" i="0" u="none" strike="noStrike" dirty="0">
                  <a:solidFill>
                    <a:srgbClr val="202122"/>
                  </a:solidFill>
                  <a:effectLst/>
                  <a:latin typeface="Arial" panose="020B0604020202020204" pitchFamily="34" charset="0"/>
                </a:endParaRPr>
              </a:p>
              <a:p>
                <a:r>
                  <a:rPr lang="en-GB" dirty="0">
                    <a:solidFill>
                      <a:schemeClr val="tx1"/>
                    </a:solidFill>
                  </a:rPr>
                  <a:t>Result: reducing dynamic range requirements</a:t>
                </a:r>
              </a:p>
              <a:p>
                <a:r>
                  <a:rPr lang="en-GB" dirty="0">
                    <a:solidFill>
                      <a:schemeClr val="tx1"/>
                    </a:solidFill>
                  </a:rPr>
                  <a:t>Next: further DCT processing</a:t>
                </a:r>
                <a:endParaRPr lang="en-GB" b="1" dirty="0">
                  <a:solidFill>
                    <a:schemeClr val="tx1"/>
                  </a:solidFill>
                </a:endParaRPr>
              </a:p>
            </p:txBody>
          </p:sp>
        </mc:Choice>
        <mc:Fallback xmlns="">
          <p:sp>
            <p:nvSpPr>
              <p:cNvPr id="5" name="Symbol zastępczy zawartości 4">
                <a:extLst>
                  <a:ext uri="{FF2B5EF4-FFF2-40B4-BE49-F238E27FC236}">
                    <a16:creationId xmlns:a16="http://schemas.microsoft.com/office/drawing/2014/main" id="{7083DB8E-8418-B840-8F91-CE9C34C39F5B}"/>
                  </a:ext>
                </a:extLst>
              </p:cNvPr>
              <p:cNvSpPr>
                <a:spLocks noGrp="1" noRot="1" noChangeAspect="1" noMove="1" noResize="1" noEditPoints="1" noAdjustHandles="1" noChangeArrowheads="1" noChangeShapeType="1" noTextEdit="1"/>
              </p:cNvSpPr>
              <p:nvPr>
                <p:ph sz="half" idx="2"/>
              </p:nvPr>
            </p:nvSpPr>
            <p:spPr>
              <a:blipFill>
                <a:blip r:embed="rId5"/>
                <a:stretch>
                  <a:fillRect l="-2980" t="-2462"/>
                </a:stretch>
              </a:blipFill>
            </p:spPr>
            <p:txBody>
              <a:bodyPr/>
              <a:lstStyle/>
              <a:p>
                <a:r>
                  <a:rPr lang="pl-PL">
                    <a:noFill/>
                  </a:rPr>
                  <a:t> </a:t>
                </a:r>
              </a:p>
            </p:txBody>
          </p:sp>
        </mc:Fallback>
      </mc:AlternateContent>
    </p:spTree>
    <p:extLst>
      <p:ext uri="{BB962C8B-B14F-4D97-AF65-F5344CB8AC3E}">
        <p14:creationId xmlns:p14="http://schemas.microsoft.com/office/powerpoint/2010/main" val="221151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p:txBody>
          <a:bodyPr>
            <a:normAutofit/>
          </a:bodyPr>
          <a:lstStyle>
            <a:lvl1pPr>
              <a:defRPr sz="2800"/>
            </a:lvl1pPr>
          </a:lstStyle>
          <a:p>
            <a:pPr lvl="0"/>
            <a:r>
              <a:rPr lang="en-GB" dirty="0"/>
              <a:t>Linear Combination of 64 Patterns</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18</a:t>
            </a:fld>
            <a:endParaRPr lang="en-US"/>
          </a:p>
        </p:txBody>
      </p:sp>
      <p:pic>
        <p:nvPicPr>
          <p:cNvPr id="7" name="Content Placeholder 13">
            <a:extLst>
              <a:ext uri="{FF2B5EF4-FFF2-40B4-BE49-F238E27FC236}">
                <a16:creationId xmlns:a16="http://schemas.microsoft.com/office/drawing/2014/main" id="{157BA378-BFC6-8047-90A7-34F8BDC2EE90}"/>
              </a:ext>
            </a:extLst>
          </p:cNvPr>
          <p:cNvPicPr>
            <a:picLocks noGrp="1" noChangeAspect="1"/>
          </p:cNvPicPr>
          <p:nvPr>
            <p:ph sz="half" idx="1"/>
          </p:nvPr>
        </p:nvPicPr>
        <p:blipFill>
          <a:blip r:embed="rId3"/>
          <a:stretch>
            <a:fillRect/>
          </a:stretch>
        </p:blipFill>
        <p:spPr>
          <a:xfrm>
            <a:off x="685800" y="2130425"/>
            <a:ext cx="3824288" cy="3824288"/>
          </a:xfrm>
        </p:spPr>
      </p:pic>
      <mc:AlternateContent xmlns:mc="http://schemas.openxmlformats.org/markup-compatibility/2006" xmlns:a14="http://schemas.microsoft.com/office/drawing/2010/main">
        <mc:Choice Requires="a14">
          <p:sp>
            <p:nvSpPr>
              <p:cNvPr id="4" name="Symbol zastępczy zawartości 3">
                <a:extLst>
                  <a:ext uri="{FF2B5EF4-FFF2-40B4-BE49-F238E27FC236}">
                    <a16:creationId xmlns:a16="http://schemas.microsoft.com/office/drawing/2014/main" id="{222E4BFA-7D6C-AD47-9567-E3E8BA73A2E6}"/>
                  </a:ext>
                </a:extLst>
              </p:cNvPr>
              <p:cNvSpPr>
                <a:spLocks noGrp="1"/>
              </p:cNvSpPr>
              <p:nvPr>
                <p:ph sz="half" idx="2"/>
              </p:nvPr>
            </p:nvSpPr>
            <p:spPr/>
            <p:txBody>
              <a:bodyPr>
                <a:normAutofit fontScale="70000" lnSpcReduction="20000"/>
              </a:bodyPr>
              <a:lstStyle/>
              <a:p>
                <a:r>
                  <a:rPr lang="en-GB" dirty="0"/>
                  <a:t>DCT transform:</a:t>
                </a:r>
              </a:p>
              <a:p>
                <a:pPr lvl="1"/>
                <a:r>
                  <a:rPr lang="en-GB" dirty="0"/>
                  <a:t>From 8×8 block of input values </a:t>
                </a:r>
              </a:p>
              <a:p>
                <a:pPr lvl="1"/>
                <a:r>
                  <a:rPr lang="en-GB" dirty="0"/>
                  <a:t>To linear combination of these 64 patterns</a:t>
                </a:r>
              </a:p>
              <a:p>
                <a:r>
                  <a:rPr lang="en-GB" dirty="0"/>
                  <a:t>Patterns – 2D DCT </a:t>
                </a:r>
                <a:r>
                  <a:rPr lang="en-GB" i="1" dirty="0"/>
                  <a:t>basis functions</a:t>
                </a:r>
              </a:p>
              <a:p>
                <a:r>
                  <a:rPr lang="en-GB" dirty="0"/>
                  <a:t>Output values – </a:t>
                </a:r>
                <a:r>
                  <a:rPr lang="en-GB" i="1" dirty="0"/>
                  <a:t>transform coefficients</a:t>
                </a:r>
              </a:p>
              <a:p>
                <a:r>
                  <a:rPr lang="en-GB" dirty="0"/>
                  <a:t>Indices:</a:t>
                </a:r>
              </a:p>
              <a:p>
                <a:pPr lvl="1"/>
                <a:r>
                  <a:rPr lang="en-GB" dirty="0"/>
                  <a:t>Horizontal – </a:t>
                </a:r>
                <a14:m>
                  <m:oMath xmlns:m="http://schemas.openxmlformats.org/officeDocument/2006/math">
                    <m:r>
                      <a:rPr lang="en-GB" i="1" dirty="0" smtClean="0">
                        <a:latin typeface="Cambria Math" panose="02040503050406030204" pitchFamily="18" charset="0"/>
                      </a:rPr>
                      <m:t>𝑢</m:t>
                    </m:r>
                  </m:oMath>
                </a14:m>
                <a:r>
                  <a:rPr lang="en-GB" dirty="0"/>
                  <a:t> </a:t>
                </a:r>
              </a:p>
              <a:p>
                <a:pPr lvl="1"/>
                <a:r>
                  <a:rPr lang="en-GB" dirty="0"/>
                  <a:t>Vertical – </a:t>
                </a:r>
                <a14:m>
                  <m:oMath xmlns:m="http://schemas.openxmlformats.org/officeDocument/2006/math">
                    <m:r>
                      <a:rPr lang="en-GB" i="1" dirty="0" smtClean="0">
                        <a:latin typeface="Cambria Math" panose="02040503050406030204" pitchFamily="18" charset="0"/>
                      </a:rPr>
                      <m:t>𝑣</m:t>
                    </m:r>
                  </m:oMath>
                </a14:m>
                <a:endParaRPr lang="en-GB" dirty="0"/>
              </a:p>
            </p:txBody>
          </p:sp>
        </mc:Choice>
        <mc:Fallback xmlns="">
          <p:sp>
            <p:nvSpPr>
              <p:cNvPr id="4" name="Symbol zastępczy zawartości 3">
                <a:extLst>
                  <a:ext uri="{FF2B5EF4-FFF2-40B4-BE49-F238E27FC236}">
                    <a16:creationId xmlns:a16="http://schemas.microsoft.com/office/drawing/2014/main" id="{222E4BFA-7D6C-AD47-9567-E3E8BA73A2E6}"/>
                  </a:ext>
                </a:extLst>
              </p:cNvPr>
              <p:cNvSpPr>
                <a:spLocks noGrp="1" noRot="1" noChangeAspect="1" noMove="1" noResize="1" noEditPoints="1" noAdjustHandles="1" noChangeArrowheads="1" noChangeShapeType="1" noTextEdit="1"/>
              </p:cNvSpPr>
              <p:nvPr>
                <p:ph sz="half" idx="2"/>
              </p:nvPr>
            </p:nvSpPr>
            <p:spPr>
              <a:blipFill>
                <a:blip r:embed="rId4"/>
                <a:stretch>
                  <a:fillRect l="-2980" t="-2462" r="-4967"/>
                </a:stretch>
              </a:blipFill>
            </p:spPr>
            <p:txBody>
              <a:bodyPr/>
              <a:lstStyle/>
              <a:p>
                <a:r>
                  <a:rPr lang="pl-PL">
                    <a:noFill/>
                  </a:rPr>
                  <a:t> </a:t>
                </a:r>
              </a:p>
            </p:txBody>
          </p:sp>
        </mc:Fallback>
      </mc:AlternateContent>
    </p:spTree>
    <p:extLst>
      <p:ext uri="{BB962C8B-B14F-4D97-AF65-F5344CB8AC3E}">
        <p14:creationId xmlns:p14="http://schemas.microsoft.com/office/powerpoint/2010/main" val="845997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p:txBody>
          <a:bodyPr>
            <a:normAutofit/>
          </a:bodyPr>
          <a:lstStyle>
            <a:lvl1pPr>
              <a:defRPr sz="2800"/>
            </a:lvl1pPr>
          </a:lstStyle>
          <a:p>
            <a:pPr lvl="0"/>
            <a:r>
              <a:rPr lang="en-GB" dirty="0"/>
              <a:t>DCT Transforming 8×8 Block of Input</a:t>
            </a:r>
            <a:br>
              <a:rPr lang="en-GB" dirty="0"/>
            </a:br>
            <a:r>
              <a:rPr lang="en-GB" dirty="0"/>
              <a:t>Values</a:t>
            </a:r>
          </a:p>
        </p:txBody>
      </p:sp>
      <p:pic>
        <p:nvPicPr>
          <p:cNvPr id="11" name="Content Placeholder 10"/>
          <p:cNvPicPr>
            <a:picLocks noGrp="1" noChangeAspect="1"/>
          </p:cNvPicPr>
          <p:nvPr>
            <p:ph sz="half" idx="1"/>
          </p:nvPr>
        </p:nvPicPr>
        <p:blipFill>
          <a:blip r:embed="rId3"/>
          <a:stretch>
            <a:fillRect/>
          </a:stretch>
        </p:blipFill>
        <p:spPr>
          <a:xfrm>
            <a:off x="685800" y="3417214"/>
            <a:ext cx="3824288" cy="1250710"/>
          </a:xfrm>
        </p:spPr>
      </p:pic>
      <p:sp>
        <p:nvSpPr>
          <p:cNvPr id="2" name="Slide Number Placeholder 1"/>
          <p:cNvSpPr>
            <a:spLocks noGrp="1"/>
          </p:cNvSpPr>
          <p:nvPr>
            <p:ph type="sldNum" sz="quarter" idx="10"/>
          </p:nvPr>
        </p:nvSpPr>
        <p:spPr/>
        <p:txBody>
          <a:bodyPr/>
          <a:lstStyle/>
          <a:p>
            <a:pPr lvl="0"/>
            <a:fld id="{86CB4B4D-7CA3-9044-876B-883B54F8677D}" type="slidenum">
              <a:rPr lang="en-US" smtClean="0"/>
              <a:pPr lvl="0"/>
              <a:t>19</a:t>
            </a:fld>
            <a:endParaRPr lang="en-US"/>
          </a:p>
        </p:txBody>
      </p:sp>
      <p:sp>
        <p:nvSpPr>
          <p:cNvPr id="3" name="Symbol zastępczy zawartości 2">
            <a:extLst>
              <a:ext uri="{FF2B5EF4-FFF2-40B4-BE49-F238E27FC236}">
                <a16:creationId xmlns:a16="http://schemas.microsoft.com/office/drawing/2014/main" id="{A61A1276-AA6C-744B-A1CC-E59EEC9E2202}"/>
              </a:ext>
            </a:extLst>
          </p:cNvPr>
          <p:cNvSpPr>
            <a:spLocks noGrp="1"/>
          </p:cNvSpPr>
          <p:nvPr>
            <p:ph sz="half" idx="2"/>
          </p:nvPr>
        </p:nvSpPr>
        <p:spPr/>
        <p:txBody>
          <a:bodyPr>
            <a:normAutofit fontScale="70000" lnSpcReduction="20000"/>
          </a:bodyPr>
          <a:lstStyle/>
          <a:p>
            <a:r>
              <a:rPr lang="en-GB" dirty="0"/>
              <a:t>Transformation on our previous matrix</a:t>
            </a:r>
          </a:p>
          <a:p>
            <a:r>
              <a:rPr lang="en-GB" b="0" i="0" u="none" strike="noStrike" dirty="0">
                <a:solidFill>
                  <a:srgbClr val="202122"/>
                </a:solidFill>
                <a:effectLst/>
                <a:latin typeface="Arial" panose="020B0604020202020204" pitchFamily="34" charset="0"/>
              </a:rPr>
              <a:t>Top-left corner with large magnitude</a:t>
            </a:r>
          </a:p>
          <a:p>
            <a:r>
              <a:rPr lang="en-GB" b="0" i="0" u="none" strike="noStrike" dirty="0">
                <a:solidFill>
                  <a:srgbClr val="202122"/>
                </a:solidFill>
                <a:effectLst/>
                <a:latin typeface="Arial" panose="020B0604020202020204" pitchFamily="34" charset="0"/>
              </a:rPr>
              <a:t>DC coefficient, defining block hue</a:t>
            </a:r>
          </a:p>
          <a:p>
            <a:r>
              <a:rPr lang="en-GB" b="0" i="0" u="none" strike="noStrike" dirty="0">
                <a:solidFill>
                  <a:srgbClr val="202122"/>
                </a:solidFill>
                <a:effectLst/>
                <a:latin typeface="Arial" panose="020B0604020202020204" pitchFamily="34" charset="0"/>
              </a:rPr>
              <a:t>Remaining 63 coefficients – AC coefficients</a:t>
            </a:r>
          </a:p>
          <a:p>
            <a:r>
              <a:rPr lang="en-GB" b="0" i="0" u="none" strike="noStrike" dirty="0">
                <a:solidFill>
                  <a:srgbClr val="202122"/>
                </a:solidFill>
                <a:effectLst/>
                <a:latin typeface="Arial" panose="020B0604020202020204" pitchFamily="34" charset="0"/>
              </a:rPr>
              <a:t>DCT increasing bit-depth of data</a:t>
            </a:r>
          </a:p>
          <a:p>
            <a:r>
              <a:rPr lang="en-GB" dirty="0"/>
              <a:t>Typically reduced by quantization step</a:t>
            </a:r>
          </a:p>
        </p:txBody>
      </p:sp>
    </p:spTree>
    <p:extLst>
      <p:ext uri="{BB962C8B-B14F-4D97-AF65-F5344CB8AC3E}">
        <p14:creationId xmlns:p14="http://schemas.microsoft.com/office/powerpoint/2010/main" val="294450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Prostokąt 2">
            <a:hlinkClick r:id="rId3"/>
          </p:cNvPr>
          <p:cNvSpPr>
            <a:spLocks noChangeArrowheads="1"/>
          </p:cNvSpPr>
          <p:nvPr/>
        </p:nvSpPr>
        <p:spPr bwMode="auto">
          <a:xfrm>
            <a:off x="0" y="4476864"/>
            <a:ext cx="441707"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39142" rIns="39142">
            <a:spAutoFit/>
          </a:bodyPr>
          <a:lstStyle>
            <a:lvl1pPr>
              <a:defRPr sz="2400">
                <a:solidFill>
                  <a:srgbClr val="000000"/>
                </a:solidFill>
                <a:latin typeface="Arial" charset="0"/>
                <a:ea typeface="Arial" charset="0"/>
                <a:cs typeface="Arial" charset="0"/>
                <a:sym typeface="Arial" charset="0"/>
              </a:defRPr>
            </a:lvl1pPr>
            <a:lvl2pPr marL="742950" indent="-285750">
              <a:defRPr sz="2400">
                <a:solidFill>
                  <a:srgbClr val="000000"/>
                </a:solidFill>
                <a:latin typeface="Arial" charset="0"/>
                <a:ea typeface="Arial" charset="0"/>
                <a:cs typeface="Arial" charset="0"/>
                <a:sym typeface="Arial" charset="0"/>
              </a:defRPr>
            </a:lvl2pPr>
            <a:lvl3pPr marL="1143000" indent="-228600">
              <a:defRPr sz="2400">
                <a:solidFill>
                  <a:srgbClr val="000000"/>
                </a:solidFill>
                <a:latin typeface="Arial" charset="0"/>
                <a:ea typeface="Arial" charset="0"/>
                <a:cs typeface="Arial" charset="0"/>
                <a:sym typeface="Arial" charset="0"/>
              </a:defRPr>
            </a:lvl3pPr>
            <a:lvl4pPr marL="1600200" indent="-228600">
              <a:defRPr sz="2400">
                <a:solidFill>
                  <a:srgbClr val="000000"/>
                </a:solidFill>
                <a:latin typeface="Arial" charset="0"/>
                <a:ea typeface="Arial" charset="0"/>
                <a:cs typeface="Arial" charset="0"/>
                <a:sym typeface="Arial" charset="0"/>
              </a:defRPr>
            </a:lvl4pPr>
            <a:lvl5pPr marL="2057400" indent="-228600">
              <a:defRPr sz="2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9pPr>
          </a:lstStyle>
          <a:p>
            <a:pPr algn="l" rtl="0" hangingPunct="0"/>
            <a:endParaRPr lang="pl-PL" altLang="pl-PL" sz="2055">
              <a:uFill>
                <a:solidFill>
                  <a:srgbClr val="000000"/>
                </a:solidFill>
              </a:uFill>
            </a:endParaRPr>
          </a:p>
        </p:txBody>
      </p:sp>
      <p:sp>
        <p:nvSpPr>
          <p:cNvPr id="2" name="Title 1"/>
          <p:cNvSpPr>
            <a:spLocks noGrp="1"/>
          </p:cNvSpPr>
          <p:nvPr>
            <p:ph type="title"/>
          </p:nvPr>
        </p:nvSpPr>
        <p:spPr/>
        <p:txBody>
          <a:bodyPr>
            <a:normAutofit fontScale="90000"/>
          </a:bodyPr>
          <a:lstStyle/>
          <a:p>
            <a:r>
              <a:rPr lang="en-GB" dirty="0"/>
              <a:t>Introduction to Signal Compression</a:t>
            </a:r>
          </a:p>
        </p:txBody>
      </p:sp>
      <p:sp>
        <p:nvSpPr>
          <p:cNvPr id="3" name="Content Placeholder 2"/>
          <p:cNvSpPr>
            <a:spLocks noGrp="1"/>
          </p:cNvSpPr>
          <p:nvPr>
            <p:ph idx="1"/>
          </p:nvPr>
        </p:nvSpPr>
        <p:spPr/>
        <p:txBody>
          <a:bodyPr/>
          <a:lstStyle/>
          <a:p>
            <a:r>
              <a:rPr lang="en-GB" dirty="0"/>
              <a:t>Definition: </a:t>
            </a:r>
            <a:r>
              <a:rPr lang="en-GB" i="1" dirty="0"/>
              <a:t>reducing irrelevance and redundancy of (multimedia) data</a:t>
            </a:r>
          </a:p>
          <a:p>
            <a:r>
              <a:rPr lang="en-GB" dirty="0"/>
              <a:t>Objective: </a:t>
            </a:r>
            <a:r>
              <a:rPr lang="en-GB" i="1" dirty="0"/>
              <a:t>to be able to </a:t>
            </a:r>
            <a:r>
              <a:rPr lang="en-GB" b="1" i="1" dirty="0">
                <a:solidFill>
                  <a:srgbClr val="00693C"/>
                </a:solidFill>
              </a:rPr>
              <a:t>store</a:t>
            </a:r>
            <a:r>
              <a:rPr lang="en-GB" i="1" dirty="0">
                <a:solidFill>
                  <a:srgbClr val="00693C"/>
                </a:solidFill>
              </a:rPr>
              <a:t> </a:t>
            </a:r>
            <a:r>
              <a:rPr lang="en-GB" i="1" dirty="0"/>
              <a:t>or </a:t>
            </a:r>
            <a:r>
              <a:rPr lang="en-GB" b="1" i="1" dirty="0">
                <a:solidFill>
                  <a:srgbClr val="00693C"/>
                </a:solidFill>
              </a:rPr>
              <a:t>transmit</a:t>
            </a:r>
            <a:r>
              <a:rPr lang="en-GB" i="1" dirty="0"/>
              <a:t> data in efficient form</a:t>
            </a:r>
          </a:p>
        </p:txBody>
      </p:sp>
    </p:spTree>
    <p:extLst>
      <p:ext uri="{BB962C8B-B14F-4D97-AF65-F5344CB8AC3E}">
        <p14:creationId xmlns:p14="http://schemas.microsoft.com/office/powerpoint/2010/main" val="62872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title"/>
          </p:nvPr>
        </p:nvSpPr>
        <p:spPr/>
        <p:txBody>
          <a:bodyPr/>
          <a:lstStyle>
            <a:lvl1pPr>
              <a:defRPr sz="3600"/>
            </a:lvl1pPr>
          </a:lstStyle>
          <a:p>
            <a:pPr lvl="0"/>
            <a:r>
              <a:rPr lang="en-GB" sz="4280" dirty="0"/>
              <a:t>DCT Quantization</a:t>
            </a:r>
          </a:p>
        </p:txBody>
      </p:sp>
      <p:pic>
        <p:nvPicPr>
          <p:cNvPr id="15" name="Content Placeholder 9"/>
          <p:cNvPicPr>
            <a:picLocks noGrp="1" noChangeAspect="1"/>
          </p:cNvPicPr>
          <p:nvPr>
            <p:ph sz="half" idx="1"/>
          </p:nvPr>
        </p:nvPicPr>
        <p:blipFill>
          <a:blip r:embed="rId3"/>
          <a:stretch>
            <a:fillRect/>
          </a:stretch>
        </p:blipFill>
        <p:spPr>
          <a:xfrm>
            <a:off x="807244" y="3128169"/>
            <a:ext cx="3581400" cy="1828800"/>
          </a:xfrm>
        </p:spPr>
      </p:pic>
      <p:sp>
        <p:nvSpPr>
          <p:cNvPr id="12" name="Symbol zastępczy zawartości 11"/>
          <p:cNvSpPr>
            <a:spLocks noGrp="1"/>
          </p:cNvSpPr>
          <p:nvPr>
            <p:ph sz="half" idx="2"/>
          </p:nvPr>
        </p:nvSpPr>
        <p:spPr>
          <a:xfrm>
            <a:off x="4388645" y="1982481"/>
            <a:ext cx="4755356" cy="4875519"/>
          </a:xfrm>
        </p:spPr>
        <p:txBody>
          <a:bodyPr>
            <a:normAutofit/>
          </a:bodyPr>
          <a:lstStyle/>
          <a:p>
            <a:pPr lvl="0">
              <a:lnSpc>
                <a:spcPct val="110000"/>
              </a:lnSpc>
            </a:pPr>
            <a:r>
              <a:rPr lang="en-GB" dirty="0"/>
              <a:t>Seeing artefacts by human eye:</a:t>
            </a:r>
          </a:p>
          <a:p>
            <a:pPr lvl="1">
              <a:lnSpc>
                <a:spcPct val="110000"/>
              </a:lnSpc>
            </a:pPr>
            <a:r>
              <a:rPr lang="en-GB" dirty="0"/>
              <a:t>Good at large areas</a:t>
            </a:r>
          </a:p>
          <a:p>
            <a:pPr lvl="1">
              <a:lnSpc>
                <a:spcPct val="110000"/>
              </a:lnSpc>
            </a:pPr>
            <a:r>
              <a:rPr lang="en-GB" dirty="0"/>
              <a:t>Bad at high frequencies</a:t>
            </a:r>
          </a:p>
          <a:p>
            <a:pPr lvl="0">
              <a:lnSpc>
                <a:spcPct val="110000"/>
              </a:lnSpc>
            </a:pPr>
            <a:r>
              <a:rPr lang="en-GB" dirty="0"/>
              <a:t>Allowing to reduce high frequencies</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1862140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5" name="Rectangle 27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10" name="Content Placeholder 9"/>
          <p:cNvPicPr>
            <a:picLocks noGrp="1" noChangeAspect="1"/>
          </p:cNvPicPr>
          <p:nvPr>
            <p:ph sz="half" idx="2"/>
          </p:nvPr>
        </p:nvPicPr>
        <p:blipFill>
          <a:blip r:embed="rId3"/>
          <a:stretch>
            <a:fillRect/>
          </a:stretch>
        </p:blipFill>
        <p:spPr>
          <a:xfrm>
            <a:off x="4753737" y="1904281"/>
            <a:ext cx="3805553" cy="3805553"/>
          </a:xfrm>
          <a:prstGeom prst="rect">
            <a:avLst/>
          </a:prstGeom>
        </p:spPr>
      </p:pic>
      <p:sp>
        <p:nvSpPr>
          <p:cNvPr id="270" name="Shape 270"/>
          <p:cNvSpPr>
            <a:spLocks noGrp="1"/>
          </p:cNvSpPr>
          <p:nvPr>
            <p:ph type="title"/>
          </p:nvPr>
        </p:nvSpPr>
        <p:spPr>
          <a:xfrm>
            <a:off x="628650" y="365126"/>
            <a:ext cx="7886700" cy="1325563"/>
          </a:xfrm>
        </p:spPr>
        <p:txBody>
          <a:bodyPr vert="horz" lIns="91440" tIns="45720" rIns="91440" bIns="45720" rtlCol="0" anchor="ctr">
            <a:normAutofit/>
          </a:bodyPr>
          <a:lstStyle/>
          <a:p>
            <a:pPr lvl="0" algn="l" defTabSz="914400">
              <a:lnSpc>
                <a:spcPct val="90000"/>
              </a:lnSpc>
            </a:pPr>
            <a:r>
              <a:rPr lang="en-US" sz="4400" dirty="0">
                <a:solidFill>
                  <a:schemeClr val="tx1"/>
                </a:solidFill>
                <a:ea typeface="+mj-ea"/>
              </a:rPr>
              <a:t>Lossless Compression</a:t>
            </a:r>
            <a:br>
              <a:rPr lang="en-US" sz="4400" dirty="0">
                <a:solidFill>
                  <a:schemeClr val="tx1"/>
                </a:solidFill>
                <a:ea typeface="+mj-ea"/>
              </a:rPr>
            </a:br>
            <a:r>
              <a:rPr lang="en-US" sz="4400" dirty="0">
                <a:solidFill>
                  <a:schemeClr val="tx1"/>
                </a:solidFill>
                <a:ea typeface="+mj-ea"/>
              </a:rPr>
              <a:t>(Entropy Coding)</a:t>
            </a:r>
          </a:p>
        </p:txBody>
      </p:sp>
      <p:sp>
        <p:nvSpPr>
          <p:cNvPr id="271" name="Shape 271"/>
          <p:cNvSpPr>
            <a:spLocks noGrp="1"/>
          </p:cNvSpPr>
          <p:nvPr>
            <p:ph sz="half" idx="1"/>
          </p:nvPr>
        </p:nvSpPr>
        <p:spPr>
          <a:xfrm>
            <a:off x="0" y="1690690"/>
            <a:ext cx="4753737" cy="5167310"/>
          </a:xfrm>
        </p:spPr>
        <p:txBody>
          <a:bodyPr vert="horz" lIns="91440" tIns="45720" rIns="91440" bIns="45720" rtlCol="0">
            <a:normAutofit fontScale="85000" lnSpcReduction="20000"/>
          </a:bodyPr>
          <a:lstStyle/>
          <a:p>
            <a:pPr lvl="0" indent="-228600" defTabSz="914400">
              <a:lnSpc>
                <a:spcPct val="110000"/>
              </a:lnSpc>
              <a:buFont typeface="Arial" panose="020B0604020202020204" pitchFamily="34" charset="0"/>
              <a:buChar char="•"/>
            </a:pPr>
            <a:r>
              <a:rPr lang="en-US" sz="2800" dirty="0">
                <a:solidFill>
                  <a:schemeClr val="tx1"/>
                </a:solidFill>
                <a:ea typeface="+mn-ea"/>
              </a:rPr>
              <a:t>Special form of </a:t>
            </a:r>
            <a:r>
              <a:rPr lang="en-US" sz="2800" b="1" dirty="0">
                <a:solidFill>
                  <a:schemeClr val="tx1"/>
                </a:solidFill>
                <a:ea typeface="+mn-ea"/>
              </a:rPr>
              <a:t>lossless data compression</a:t>
            </a:r>
          </a:p>
          <a:p>
            <a:pPr lvl="0" indent="-228600" defTabSz="914400">
              <a:lnSpc>
                <a:spcPct val="110000"/>
              </a:lnSpc>
              <a:buFont typeface="Arial" panose="020B0604020202020204" pitchFamily="34" charset="0"/>
              <a:buChar char="•"/>
            </a:pPr>
            <a:r>
              <a:rPr lang="en-US" sz="2800" dirty="0">
                <a:solidFill>
                  <a:schemeClr val="tx1"/>
                </a:solidFill>
                <a:ea typeface="+mn-ea"/>
              </a:rPr>
              <a:t>Involving:</a:t>
            </a:r>
          </a:p>
          <a:p>
            <a:pPr lvl="1" indent="-228600" defTabSz="914400">
              <a:lnSpc>
                <a:spcPct val="110000"/>
              </a:lnSpc>
              <a:buFont typeface="Arial" panose="020B0604020202020204" pitchFamily="34" charset="0"/>
              <a:buChar char="•"/>
            </a:pPr>
            <a:r>
              <a:rPr lang="en-US" sz="2800" dirty="0">
                <a:solidFill>
                  <a:schemeClr val="tx1"/>
                </a:solidFill>
                <a:ea typeface="+mn-ea"/>
              </a:rPr>
              <a:t>Arranging components in “</a:t>
            </a:r>
            <a:r>
              <a:rPr lang="en-US" sz="2800" b="1" dirty="0">
                <a:solidFill>
                  <a:schemeClr val="tx1"/>
                </a:solidFill>
                <a:ea typeface="+mn-ea"/>
              </a:rPr>
              <a:t>zigzag</a:t>
            </a:r>
            <a:r>
              <a:rPr lang="en-US" sz="2800" dirty="0">
                <a:solidFill>
                  <a:schemeClr val="tx1"/>
                </a:solidFill>
                <a:ea typeface="+mn-ea"/>
              </a:rPr>
              <a:t>” order</a:t>
            </a:r>
          </a:p>
          <a:p>
            <a:pPr lvl="1" indent="-228600" defTabSz="914400">
              <a:lnSpc>
                <a:spcPct val="110000"/>
              </a:lnSpc>
              <a:buFont typeface="Arial" panose="020B0604020202020204" pitchFamily="34" charset="0"/>
              <a:buChar char="•"/>
            </a:pPr>
            <a:r>
              <a:rPr lang="en-US" sz="2800" dirty="0">
                <a:solidFill>
                  <a:schemeClr val="tx1"/>
                </a:solidFill>
                <a:ea typeface="+mn-ea"/>
              </a:rPr>
              <a:t>Using </a:t>
            </a:r>
            <a:r>
              <a:rPr lang="en-US" sz="2800" b="1" dirty="0">
                <a:solidFill>
                  <a:schemeClr val="tx1"/>
                </a:solidFill>
                <a:ea typeface="+mn-ea"/>
              </a:rPr>
              <a:t>RLE</a:t>
            </a:r>
            <a:r>
              <a:rPr lang="en-US" sz="2800" dirty="0">
                <a:solidFill>
                  <a:schemeClr val="tx1"/>
                </a:solidFill>
                <a:ea typeface="+mn-ea"/>
              </a:rPr>
              <a:t> to group similar frequencies together</a:t>
            </a:r>
          </a:p>
          <a:p>
            <a:pPr lvl="1" indent="-228600" defTabSz="914400">
              <a:lnSpc>
                <a:spcPct val="110000"/>
              </a:lnSpc>
              <a:buFont typeface="Arial" panose="020B0604020202020204" pitchFamily="34" charset="0"/>
              <a:buChar char="•"/>
            </a:pPr>
            <a:r>
              <a:rPr lang="en-US" sz="2800" dirty="0">
                <a:solidFill>
                  <a:schemeClr val="tx1"/>
                </a:solidFill>
                <a:ea typeface="+mn-ea"/>
              </a:rPr>
              <a:t>Inserting length coding zeroes </a:t>
            </a:r>
          </a:p>
          <a:p>
            <a:pPr lvl="1" indent="-228600" defTabSz="914400">
              <a:lnSpc>
                <a:spcPct val="110000"/>
              </a:lnSpc>
              <a:buFont typeface="Arial" panose="020B0604020202020204" pitchFamily="34" charset="0"/>
              <a:buChar char="•"/>
            </a:pPr>
            <a:r>
              <a:rPr lang="en-US" sz="2800" dirty="0">
                <a:solidFill>
                  <a:schemeClr val="tx1"/>
                </a:solidFill>
                <a:ea typeface="+mn-ea"/>
              </a:rPr>
              <a:t>Using </a:t>
            </a:r>
            <a:r>
              <a:rPr lang="en-US" sz="2800" b="1" dirty="0">
                <a:solidFill>
                  <a:schemeClr val="tx1"/>
                </a:solidFill>
                <a:ea typeface="+mn-ea"/>
              </a:rPr>
              <a:t>Huffman coding</a:t>
            </a:r>
            <a:r>
              <a:rPr lang="en-US" sz="2800" dirty="0">
                <a:solidFill>
                  <a:schemeClr val="tx1"/>
                </a:solidFill>
                <a:ea typeface="+mn-ea"/>
              </a:rPr>
              <a:t> on what is left</a:t>
            </a:r>
          </a:p>
          <a:p>
            <a:pPr lvl="0" indent="-228600" defTabSz="914400">
              <a:lnSpc>
                <a:spcPct val="110000"/>
              </a:lnSpc>
              <a:buFont typeface="Arial" panose="020B0604020202020204" pitchFamily="34" charset="0"/>
              <a:buChar char="•"/>
            </a:pPr>
            <a:r>
              <a:rPr lang="en-US" sz="2800" dirty="0">
                <a:solidFill>
                  <a:schemeClr val="tx1"/>
                </a:solidFill>
                <a:ea typeface="+mn-ea"/>
              </a:rPr>
              <a:t>Figure: zigzag ordering of frame components</a:t>
            </a:r>
          </a:p>
        </p:txBody>
      </p:sp>
      <p:sp>
        <p:nvSpPr>
          <p:cNvPr id="2" name="Slide Number Placeholder 1"/>
          <p:cNvSpPr>
            <a:spLocks noGrp="1"/>
          </p:cNvSpPr>
          <p:nvPr>
            <p:ph type="sldNum" sz="quarter" idx="10"/>
          </p:nvPr>
        </p:nvSpPr>
        <p:spPr>
          <a:xfrm>
            <a:off x="6457950" y="6356351"/>
            <a:ext cx="2057400" cy="365125"/>
          </a:xfrm>
        </p:spPr>
        <p:txBody>
          <a:bodyPr vert="horz" lIns="91440" tIns="45720" rIns="91440" bIns="45720" rtlCol="0" anchor="ctr">
            <a:normAutofit/>
          </a:bodyPr>
          <a:lstStyle/>
          <a:p>
            <a:pPr lvl="0" defTabSz="914400" rtl="0"/>
            <a:fld id="{86CB4B4D-7CA3-9044-876B-883B54F8677D}" type="slidenum">
              <a:rPr lang="en-US" sz="1200" kern="1200" smtClean="0">
                <a:solidFill>
                  <a:schemeClr val="tx1">
                    <a:tint val="75000"/>
                  </a:schemeClr>
                </a:solidFill>
                <a:latin typeface="+mn-lt"/>
                <a:cs typeface="+mn-cs"/>
              </a:rPr>
              <a:pPr lvl="0" defTabSz="914400" rtl="0"/>
              <a:t>21</a:t>
            </a:fld>
            <a:endParaRPr lang="en-US" sz="1200" kern="1200">
              <a:solidFill>
                <a:schemeClr val="tx1">
                  <a:tint val="75000"/>
                </a:schemeClr>
              </a:solidFill>
              <a:latin typeface="+mn-lt"/>
              <a:cs typeface="+mn-cs"/>
            </a:endParaRPr>
          </a:p>
        </p:txBody>
      </p:sp>
    </p:spTree>
    <p:extLst>
      <p:ext uri="{BB962C8B-B14F-4D97-AF65-F5344CB8AC3E}">
        <p14:creationId xmlns:p14="http://schemas.microsoft.com/office/powerpoint/2010/main" val="3032233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270"/>
          <p:cNvSpPr>
            <a:spLocks noGrp="1"/>
          </p:cNvSpPr>
          <p:nvPr>
            <p:ph type="title"/>
          </p:nvPr>
        </p:nvSpPr>
        <p:spPr/>
        <p:txBody>
          <a:bodyPr/>
          <a:lstStyle/>
          <a:p>
            <a:pPr lvl="0"/>
            <a:r>
              <a:rPr lang="pl-PL" sz="4280" dirty="0"/>
              <a:t>JPEG Quality</a:t>
            </a:r>
          </a:p>
        </p:txBody>
      </p:sp>
      <p:pic>
        <p:nvPicPr>
          <p:cNvPr id="12" name="Symbol zastępczy zawartości 11"/>
          <p:cNvPicPr>
            <a:picLocks noGrp="1" noChangeAspect="1"/>
          </p:cNvPicPr>
          <p:nvPr>
            <p:ph type="pic" idx="1"/>
          </p:nvPr>
        </p:nvPicPr>
        <p:blipFill>
          <a:blip r:embed="rId2"/>
          <a:srcRect t="4450" b="4450"/>
          <a:stretch>
            <a:fillRect/>
          </a:stretch>
        </p:blipFill>
        <p:spPr/>
      </p:pic>
      <p:sp>
        <p:nvSpPr>
          <p:cNvPr id="3" name="Symbol zastępczy tekstu 2"/>
          <p:cNvSpPr>
            <a:spLocks noGrp="1"/>
          </p:cNvSpPr>
          <p:nvPr>
            <p:ph type="body" sz="half" idx="2"/>
          </p:nvPr>
        </p:nvSpPr>
        <p:spPr>
          <a:xfrm>
            <a:off x="629262" y="2057401"/>
            <a:ext cx="2949239" cy="4800599"/>
          </a:xfrm>
        </p:spPr>
        <p:txBody>
          <a:bodyPr>
            <a:normAutofit/>
          </a:bodyPr>
          <a:lstStyle/>
          <a:p>
            <a:pPr marL="285750" indent="-285750">
              <a:buFont typeface="Arial" charset="0"/>
              <a:buChar char="•"/>
            </a:pPr>
            <a:r>
              <a:rPr lang="en-GB" sz="3080" dirty="0"/>
              <a:t>A photo of cat</a:t>
            </a:r>
          </a:p>
          <a:p>
            <a:pPr marL="285750" indent="-285750">
              <a:buFont typeface="Arial" charset="0"/>
              <a:buChar char="•"/>
            </a:pPr>
            <a:r>
              <a:rPr lang="en-GB" sz="3080" dirty="0"/>
              <a:t>Relative quality of various JPEG settings</a:t>
            </a:r>
          </a:p>
          <a:p>
            <a:pPr marL="285750" indent="-285750">
              <a:buFont typeface="Arial" charset="0"/>
              <a:buChar char="•"/>
            </a:pPr>
            <a:r>
              <a:rPr lang="en-GB" sz="3080" dirty="0"/>
              <a:t>Compression rate ↑ </a:t>
            </a:r>
            <a:br>
              <a:rPr lang="en-GB" sz="3080" dirty="0"/>
            </a:br>
            <a:r>
              <a:rPr lang="en-GB" sz="3080" dirty="0"/>
              <a:t>(quality ↓)</a:t>
            </a:r>
          </a:p>
          <a:p>
            <a:pPr marL="285750" indent="-285750">
              <a:buFont typeface="Arial" charset="0"/>
              <a:buChar char="•"/>
            </a:pPr>
            <a:r>
              <a:rPr lang="en-GB" sz="3080" dirty="0"/>
              <a:t>Left to right</a:t>
            </a:r>
          </a:p>
        </p:txBody>
      </p:sp>
      <p:sp>
        <p:nvSpPr>
          <p:cNvPr id="5" name="Slide Number Placeholder 4"/>
          <p:cNvSpPr>
            <a:spLocks noGrp="1"/>
          </p:cNvSpPr>
          <p:nvPr>
            <p:ph type="sldNum" sz="quarter" idx="10"/>
          </p:nvPr>
        </p:nvSpPr>
        <p:spPr/>
        <p:txBody>
          <a:bodyPr/>
          <a:lstStyle/>
          <a:p>
            <a:fld id="{9B2122D5-A36A-8A4D-97AF-665351D0EABF}" type="slidenum">
              <a:rPr lang="pl-PL" altLang="pl-PL" smtClean="0"/>
              <a:pPr/>
              <a:t>22</a:t>
            </a:fld>
            <a:endParaRPr lang="pl-PL" altLang="pl-PL"/>
          </a:p>
        </p:txBody>
      </p:sp>
      <p:sp>
        <p:nvSpPr>
          <p:cNvPr id="7" name="TextBox 6"/>
          <p:cNvSpPr txBox="1"/>
          <p:nvPr/>
        </p:nvSpPr>
        <p:spPr>
          <a:xfrm>
            <a:off x="3887017" y="5860997"/>
            <a:ext cx="4629082" cy="523220"/>
          </a:xfrm>
          <a:prstGeom prst="rect">
            <a:avLst/>
          </a:prstGeom>
          <a:noFill/>
        </p:spPr>
        <p:txBody>
          <a:bodyPr wrap="square" rtlCol="0">
            <a:spAutoFit/>
          </a:bodyPr>
          <a:lstStyle/>
          <a:p>
            <a:pPr algn="l"/>
            <a:r>
              <a:rPr lang="en-US" sz="700" dirty="0">
                <a:latin typeface="+mn-lt"/>
              </a:rPr>
              <a:t>"</a:t>
            </a:r>
            <a:r>
              <a:rPr lang="en-US" sz="700" dirty="0" err="1">
                <a:latin typeface="+mn-lt"/>
              </a:rPr>
              <a:t>Felis</a:t>
            </a:r>
            <a:r>
              <a:rPr lang="en-US" sz="700" dirty="0">
                <a:latin typeface="+mn-lt"/>
              </a:rPr>
              <a:t> </a:t>
            </a:r>
            <a:r>
              <a:rPr lang="en-US" sz="700" dirty="0" err="1">
                <a:latin typeface="+mn-lt"/>
              </a:rPr>
              <a:t>silvestris</a:t>
            </a:r>
            <a:r>
              <a:rPr lang="en-US" sz="700" dirty="0">
                <a:latin typeface="+mn-lt"/>
              </a:rPr>
              <a:t> </a:t>
            </a:r>
            <a:r>
              <a:rPr lang="en-US" sz="700" dirty="0" err="1">
                <a:latin typeface="+mn-lt"/>
              </a:rPr>
              <a:t>silvestris</a:t>
            </a:r>
            <a:r>
              <a:rPr lang="en-US" sz="700" dirty="0">
                <a:latin typeface="+mn-lt"/>
              </a:rPr>
              <a:t> small gradual decrease of quality" by </a:t>
            </a:r>
            <a:r>
              <a:rPr lang="en-US" sz="700" dirty="0" err="1">
                <a:latin typeface="+mn-lt"/>
              </a:rPr>
              <a:t>Felis_silvestris_silvestris.jpg</a:t>
            </a:r>
            <a:r>
              <a:rPr lang="en-US" sz="700" dirty="0">
                <a:latin typeface="+mn-lt"/>
              </a:rPr>
              <a:t>: Michael </a:t>
            </a:r>
            <a:r>
              <a:rPr lang="en-US" sz="700" dirty="0" err="1">
                <a:latin typeface="+mn-lt"/>
              </a:rPr>
              <a:t>Gäblerderivative</a:t>
            </a:r>
            <a:r>
              <a:rPr lang="en-US" sz="700" dirty="0">
                <a:latin typeface="+mn-lt"/>
              </a:rPr>
              <a:t> work: </a:t>
            </a:r>
            <a:r>
              <a:rPr lang="en-US" sz="700" dirty="0" err="1">
                <a:latin typeface="+mn-lt"/>
              </a:rPr>
              <a:t>AzaToth</a:t>
            </a:r>
            <a:r>
              <a:rPr lang="en-US" sz="700" dirty="0">
                <a:latin typeface="+mn-lt"/>
              </a:rPr>
              <a:t> </a:t>
            </a:r>
            <a:r>
              <a:rPr lang="mr-IN" sz="700" dirty="0">
                <a:latin typeface="+mn-lt"/>
              </a:rPr>
              <a:t>–</a:t>
            </a:r>
            <a:r>
              <a:rPr lang="en-US" sz="700" dirty="0">
                <a:latin typeface="+mn-lt"/>
              </a:rPr>
              <a:t> </a:t>
            </a:r>
            <a:r>
              <a:rPr lang="en-US" sz="700" dirty="0" err="1">
                <a:latin typeface="+mn-lt"/>
              </a:rPr>
              <a:t>Felis_silvestris_silvestris.jpg</a:t>
            </a:r>
            <a:r>
              <a:rPr lang="en-US" sz="700" dirty="0">
                <a:latin typeface="+mn-lt"/>
              </a:rPr>
              <a:t>. Licensed under CC BY 3.0 via Commons </a:t>
            </a:r>
            <a:r>
              <a:rPr lang="mr-IN" sz="700" dirty="0">
                <a:latin typeface="+mn-lt"/>
                <a:hlinkClick r:id="rId3"/>
              </a:rPr>
              <a:t>–</a:t>
            </a:r>
            <a:r>
              <a:rPr lang="en-US" sz="700" dirty="0">
                <a:latin typeface="+mn-lt"/>
              </a:rPr>
              <a:t> </a:t>
            </a:r>
            <a:r>
              <a:rPr lang="en-US" sz="700" dirty="0">
                <a:latin typeface="+mn-lt"/>
                <a:hlinkClick r:id="rId3"/>
              </a:rPr>
              <a:t>https://commons.wikimedia.org/wiki/File:Felis_silvestris_silvestris_small_gradual_decrease_of_quality.png#/media/File:Felis_silvestris_silvestris_small_gradual_decrease_of_quality.png</a:t>
            </a:r>
            <a:endParaRPr lang="en-US" sz="700" dirty="0">
              <a:latin typeface="+mn-lt"/>
            </a:endParaRPr>
          </a:p>
        </p:txBody>
      </p:sp>
    </p:spTree>
    <p:extLst>
      <p:ext uri="{BB962C8B-B14F-4D97-AF65-F5344CB8AC3E}">
        <p14:creationId xmlns:p14="http://schemas.microsoft.com/office/powerpoint/2010/main" val="33713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title"/>
          </p:nvPr>
        </p:nvSpPr>
        <p:spPr/>
        <p:txBody>
          <a:bodyPr/>
          <a:lstStyle/>
          <a:p>
            <a:r>
              <a:rPr lang="en-GB" dirty="0"/>
              <a:t>JPEG Mini</a:t>
            </a:r>
          </a:p>
        </p:txBody>
      </p:sp>
      <p:sp>
        <p:nvSpPr>
          <p:cNvPr id="7" name="Symbol zastępczy zawartości 6"/>
          <p:cNvSpPr>
            <a:spLocks noGrp="1"/>
          </p:cNvSpPr>
          <p:nvPr>
            <p:ph idx="1"/>
          </p:nvPr>
        </p:nvSpPr>
        <p:spPr>
          <a:xfrm>
            <a:off x="686344" y="1753403"/>
            <a:ext cx="8457656" cy="5104598"/>
          </a:xfrm>
        </p:spPr>
        <p:txBody>
          <a:bodyPr>
            <a:normAutofit fontScale="92500"/>
          </a:bodyPr>
          <a:lstStyle/>
          <a:p>
            <a:r>
              <a:rPr lang="en-GB" dirty="0">
                <a:solidFill>
                  <a:schemeClr val="tx1"/>
                </a:solidFill>
              </a:rPr>
              <a:t>Finding optimal parameters for the compressor for each image</a:t>
            </a:r>
          </a:p>
          <a:p>
            <a:r>
              <a:rPr lang="en-GB" dirty="0">
                <a:solidFill>
                  <a:schemeClr val="tx1"/>
                </a:solidFill>
              </a:rPr>
              <a:t>Image optimization technology</a:t>
            </a:r>
          </a:p>
          <a:p>
            <a:pPr lvl="1"/>
            <a:r>
              <a:rPr lang="en-GB" dirty="0">
                <a:solidFill>
                  <a:schemeClr val="tx1"/>
                </a:solidFill>
              </a:rPr>
              <a:t>Reducing size of </a:t>
            </a:r>
            <a:r>
              <a:rPr lang="en-GB" b="1" dirty="0">
                <a:solidFill>
                  <a:schemeClr val="tx1"/>
                </a:solidFill>
              </a:rPr>
              <a:t>JPEGs</a:t>
            </a:r>
            <a:r>
              <a:rPr lang="en-GB" dirty="0">
                <a:solidFill>
                  <a:schemeClr val="tx1"/>
                </a:solidFill>
              </a:rPr>
              <a:t> by up to </a:t>
            </a:r>
            <a:r>
              <a:rPr lang="en-GB" b="1" dirty="0">
                <a:solidFill>
                  <a:schemeClr val="tx1"/>
                </a:solidFill>
              </a:rPr>
              <a:t>5- or 6-times</a:t>
            </a:r>
            <a:r>
              <a:rPr lang="en-GB" dirty="0">
                <a:solidFill>
                  <a:schemeClr val="tx1"/>
                </a:solidFill>
              </a:rPr>
              <a:t> original size</a:t>
            </a:r>
          </a:p>
          <a:p>
            <a:pPr lvl="1"/>
            <a:r>
              <a:rPr lang="en-GB" dirty="0">
                <a:solidFill>
                  <a:schemeClr val="tx1"/>
                </a:solidFill>
              </a:rPr>
              <a:t>Maintaining resolution and perceived quality</a:t>
            </a:r>
          </a:p>
          <a:p>
            <a:r>
              <a:rPr lang="en-GB" dirty="0">
                <a:solidFill>
                  <a:schemeClr val="tx1"/>
                </a:solidFill>
              </a:rPr>
              <a:t>Imitating very closely qualities of </a:t>
            </a:r>
            <a:r>
              <a:rPr lang="en-GB" b="1" dirty="0">
                <a:solidFill>
                  <a:schemeClr val="tx1"/>
                </a:solidFill>
              </a:rPr>
              <a:t>Human Visual System</a:t>
            </a:r>
            <a:r>
              <a:rPr lang="en-GB" dirty="0">
                <a:solidFill>
                  <a:schemeClr val="tx1"/>
                </a:solidFill>
              </a:rPr>
              <a:t> (</a:t>
            </a:r>
            <a:r>
              <a:rPr lang="en-GB" b="1" dirty="0">
                <a:solidFill>
                  <a:schemeClr val="tx1"/>
                </a:solidFill>
              </a:rPr>
              <a:t>HVS</a:t>
            </a:r>
            <a:r>
              <a:rPr lang="en-GB" dirty="0">
                <a:solidFill>
                  <a:schemeClr val="tx1"/>
                </a:solidFill>
              </a:rPr>
              <a:t>)</a:t>
            </a:r>
          </a:p>
          <a:p>
            <a:r>
              <a:rPr lang="en-GB" dirty="0">
                <a:solidFill>
                  <a:schemeClr val="tx1"/>
                </a:solidFill>
              </a:rPr>
              <a:t>Applying optimal amount of compression to each photo</a:t>
            </a:r>
          </a:p>
        </p:txBody>
      </p:sp>
      <p:sp>
        <p:nvSpPr>
          <p:cNvPr id="2" name="Slide Number Placeholder 1"/>
          <p:cNvSpPr>
            <a:spLocks noGrp="1"/>
          </p:cNvSpPr>
          <p:nvPr>
            <p:ph type="sldNum" sz="quarter" idx="10"/>
          </p:nvPr>
        </p:nvSpPr>
        <p:spPr/>
        <p:txBody>
          <a:bodyPr/>
          <a:lstStyle/>
          <a:p>
            <a:fld id="{9800D08B-4D08-4B48-8326-6B8E4F14AB64}" type="slidenum">
              <a:rPr lang="pl-PL" altLang="pl-PL" smtClean="0"/>
              <a:pPr/>
              <a:t>23</a:t>
            </a:fld>
            <a:endParaRPr lang="pl-PL" altLang="pl-PL"/>
          </a:p>
        </p:txBody>
      </p:sp>
    </p:spTree>
    <p:extLst>
      <p:ext uri="{BB962C8B-B14F-4D97-AF65-F5344CB8AC3E}">
        <p14:creationId xmlns:p14="http://schemas.microsoft.com/office/powerpoint/2010/main" val="195451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80" dirty="0"/>
              <a:t>JPEG Mini Compression</a:t>
            </a:r>
            <a:br>
              <a:rPr lang="en-US" sz="4280" dirty="0"/>
            </a:br>
            <a:r>
              <a:rPr lang="en-US" sz="4280" dirty="0"/>
              <a:t>Test</a:t>
            </a:r>
          </a:p>
        </p:txBody>
      </p:sp>
      <p:sp>
        <p:nvSpPr>
          <p:cNvPr id="3" name="Symbol zastępczy tekstu 2"/>
          <p:cNvSpPr>
            <a:spLocks noGrp="1"/>
          </p:cNvSpPr>
          <p:nvPr>
            <p:ph type="body" idx="1"/>
          </p:nvPr>
        </p:nvSpPr>
        <p:spPr/>
        <p:txBody>
          <a:bodyPr/>
          <a:lstStyle/>
          <a:p>
            <a:pPr algn="ctr"/>
            <a:r>
              <a:rPr lang="en-GB" dirty="0"/>
              <a:t>JPEG</a:t>
            </a:r>
          </a:p>
        </p:txBody>
      </p:sp>
      <p:pic>
        <p:nvPicPr>
          <p:cNvPr id="7" name="Content Placeholder 6" descr="Before.pn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8650" y="2849179"/>
            <a:ext cx="3870325" cy="2996380"/>
          </a:xfrm>
        </p:spPr>
      </p:pic>
      <p:sp>
        <p:nvSpPr>
          <p:cNvPr id="4" name="Symbol zastępczy tekstu 3"/>
          <p:cNvSpPr>
            <a:spLocks noGrp="1"/>
          </p:cNvSpPr>
          <p:nvPr>
            <p:ph type="body" sz="quarter" idx="3"/>
          </p:nvPr>
        </p:nvSpPr>
        <p:spPr/>
        <p:txBody>
          <a:bodyPr/>
          <a:lstStyle/>
          <a:p>
            <a:pPr algn="ctr"/>
            <a:r>
              <a:rPr lang="en-GB" dirty="0"/>
              <a:t>JPEG Mini (5x-6x reduced)</a:t>
            </a:r>
          </a:p>
        </p:txBody>
      </p:sp>
      <p:pic>
        <p:nvPicPr>
          <p:cNvPr id="8" name="Content Placeholder 7" descr="After.pn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629150" y="2840174"/>
            <a:ext cx="3886200" cy="3014390"/>
          </a:xfrm>
        </p:spPr>
      </p:pic>
      <p:sp>
        <p:nvSpPr>
          <p:cNvPr id="5" name="Slide Number Placeholder 4"/>
          <p:cNvSpPr>
            <a:spLocks noGrp="1"/>
          </p:cNvSpPr>
          <p:nvPr>
            <p:ph type="sldNum" sz="quarter" idx="10"/>
          </p:nvPr>
        </p:nvSpPr>
        <p:spPr/>
        <p:txBody>
          <a:bodyPr/>
          <a:lstStyle/>
          <a:p>
            <a:fld id="{68241E74-8F7E-B942-874C-F2F21024DBB3}" type="slidenum">
              <a:rPr lang="pl-PL" altLang="pl-PL" smtClean="0"/>
              <a:pPr/>
              <a:t>24</a:t>
            </a:fld>
            <a:endParaRPr lang="pl-PL" altLang="pl-PL"/>
          </a:p>
        </p:txBody>
      </p:sp>
    </p:spTree>
    <p:extLst>
      <p:ext uri="{BB962C8B-B14F-4D97-AF65-F5344CB8AC3E}">
        <p14:creationId xmlns:p14="http://schemas.microsoft.com/office/powerpoint/2010/main" val="1254413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8" name="Rectangle 2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4" name="Picture Placeholder 3"/>
          <p:cNvPicPr>
            <a:picLocks noGrp="1" noChangeAspect="1"/>
          </p:cNvPicPr>
          <p:nvPr>
            <p:ph type="pic" idx="1"/>
          </p:nvPr>
        </p:nvPicPr>
        <p:blipFill rotWithShape="1">
          <a:blip r:embed="rId3"/>
          <a:srcRect t="5660"/>
          <a:stretch/>
        </p:blipFill>
        <p:spPr>
          <a:xfrm>
            <a:off x="20" y="10"/>
            <a:ext cx="9143980" cy="6857990"/>
          </a:xfrm>
          <a:prstGeom prst="rect">
            <a:avLst/>
          </a:prstGeom>
        </p:spPr>
      </p:pic>
      <p:sp>
        <p:nvSpPr>
          <p:cNvPr id="121" name="Rectangle 1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752" y="320041"/>
            <a:ext cx="4150476" cy="5861304"/>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Shape 239"/>
          <p:cNvSpPr>
            <a:spLocks noGrp="1"/>
          </p:cNvSpPr>
          <p:nvPr>
            <p:ph type="title"/>
          </p:nvPr>
        </p:nvSpPr>
        <p:spPr>
          <a:xfrm>
            <a:off x="437264" y="478241"/>
            <a:ext cx="3911452" cy="1325563"/>
          </a:xfrm>
        </p:spPr>
        <p:txBody>
          <a:bodyPr vert="horz" lIns="91440" tIns="45720" rIns="91440" bIns="45720" rtlCol="0" anchor="ctr">
            <a:normAutofit/>
          </a:bodyPr>
          <a:lstStyle>
            <a:lvl1pPr>
              <a:defRPr sz="3900"/>
            </a:lvl1pPr>
          </a:lstStyle>
          <a:p>
            <a:pPr lvl="0" algn="l" defTabSz="914400">
              <a:lnSpc>
                <a:spcPct val="70000"/>
              </a:lnSpc>
            </a:pPr>
            <a:r>
              <a:rPr lang="en-US" sz="3700" dirty="0">
                <a:solidFill>
                  <a:schemeClr val="tx1"/>
                </a:solidFill>
                <a:ea typeface="+mj-ea"/>
              </a:rPr>
              <a:t>DCT</a:t>
            </a:r>
            <a:br>
              <a:rPr lang="en-US" sz="3700" dirty="0">
                <a:solidFill>
                  <a:schemeClr val="tx1"/>
                </a:solidFill>
                <a:ea typeface="+mj-ea"/>
              </a:rPr>
            </a:br>
            <a:r>
              <a:rPr lang="en-US" sz="3700" dirty="0">
                <a:solidFill>
                  <a:schemeClr val="tx1"/>
                </a:solidFill>
                <a:ea typeface="+mj-ea"/>
              </a:rPr>
              <a:t>Blockiness Artefact</a:t>
            </a:r>
          </a:p>
        </p:txBody>
      </p:sp>
      <p:sp>
        <p:nvSpPr>
          <p:cNvPr id="240" name="Shape 240"/>
          <p:cNvSpPr>
            <a:spLocks noGrp="1"/>
          </p:cNvSpPr>
          <p:nvPr>
            <p:ph type="body" sz="half" idx="2"/>
          </p:nvPr>
        </p:nvSpPr>
        <p:spPr>
          <a:xfrm>
            <a:off x="437264" y="1938740"/>
            <a:ext cx="3879555" cy="4089920"/>
          </a:xfrm>
        </p:spPr>
        <p:txBody>
          <a:bodyPr vert="horz" lIns="91440" tIns="45720" rIns="91440" bIns="45720" rtlCol="0">
            <a:normAutofit fontScale="92500" lnSpcReduction="10000"/>
          </a:bodyPr>
          <a:lstStyle/>
          <a:p>
            <a:pPr marL="285750" lvl="0" indent="-228600" defTabSz="914400">
              <a:lnSpc>
                <a:spcPct val="90000"/>
              </a:lnSpc>
              <a:buFont typeface="Arial" panose="020B0604020202020204" pitchFamily="34" charset="0"/>
              <a:buChar char="•"/>
            </a:pPr>
            <a:r>
              <a:rPr lang="en-US" sz="3200" dirty="0">
                <a:solidFill>
                  <a:schemeClr val="tx1"/>
                </a:solidFill>
                <a:ea typeface="+mn-ea"/>
              </a:rPr>
              <a:t>Example macro-blockiness (blocking)</a:t>
            </a:r>
          </a:p>
          <a:p>
            <a:pPr marL="285750" lvl="0" indent="-228600" defTabSz="914400">
              <a:lnSpc>
                <a:spcPct val="90000"/>
              </a:lnSpc>
              <a:buFont typeface="Arial" panose="020B0604020202020204" pitchFamily="34" charset="0"/>
              <a:buChar char="•"/>
            </a:pPr>
            <a:r>
              <a:rPr lang="en-US" sz="3200" dirty="0">
                <a:solidFill>
                  <a:schemeClr val="tx1"/>
                </a:solidFill>
                <a:ea typeface="+mn-ea"/>
              </a:rPr>
              <a:t>Error showing as low-resolution</a:t>
            </a:r>
          </a:p>
          <a:p>
            <a:pPr marL="285750" lvl="0" indent="-228600" defTabSz="914400">
              <a:lnSpc>
                <a:spcPct val="90000"/>
              </a:lnSpc>
              <a:buFont typeface="Arial" panose="020B0604020202020204" pitchFamily="34" charset="0"/>
              <a:buChar char="•"/>
            </a:pPr>
            <a:r>
              <a:rPr lang="en-US" sz="3200" dirty="0">
                <a:solidFill>
                  <a:schemeClr val="tx1"/>
                </a:solidFill>
                <a:ea typeface="+mn-ea"/>
              </a:rPr>
              <a:t>Immanent feature of </a:t>
            </a:r>
            <a:r>
              <a:rPr lang="en-US" sz="3200" b="1" dirty="0">
                <a:solidFill>
                  <a:schemeClr val="tx1"/>
                </a:solidFill>
                <a:ea typeface="+mn-ea"/>
              </a:rPr>
              <a:t>MCU</a:t>
            </a:r>
          </a:p>
          <a:p>
            <a:pPr marL="285750" lvl="0" indent="-228600" defTabSz="914400">
              <a:lnSpc>
                <a:spcPct val="90000"/>
              </a:lnSpc>
              <a:buFont typeface="Arial" panose="020B0604020202020204" pitchFamily="34" charset="0"/>
              <a:buChar char="•"/>
            </a:pPr>
            <a:r>
              <a:rPr lang="en-US" sz="3200" dirty="0">
                <a:solidFill>
                  <a:schemeClr val="tx1"/>
                </a:solidFill>
                <a:ea typeface="+mn-ea"/>
              </a:rPr>
              <a:t>Solution: global compression with </a:t>
            </a:r>
            <a:r>
              <a:rPr lang="en-US" sz="3200" b="1" dirty="0">
                <a:solidFill>
                  <a:schemeClr val="tx1"/>
                </a:solidFill>
                <a:ea typeface="+mn-ea"/>
              </a:rPr>
              <a:t>DWT</a:t>
            </a:r>
          </a:p>
        </p:txBody>
      </p:sp>
      <p:sp>
        <p:nvSpPr>
          <p:cNvPr id="2" name="Slide Number Placeholder 1"/>
          <p:cNvSpPr>
            <a:spLocks noGrp="1"/>
          </p:cNvSpPr>
          <p:nvPr>
            <p:ph type="sldNum" sz="quarter" idx="10"/>
          </p:nvPr>
        </p:nvSpPr>
        <p:spPr>
          <a:xfrm>
            <a:off x="6457950" y="6356351"/>
            <a:ext cx="2057400" cy="365125"/>
          </a:xfrm>
        </p:spPr>
        <p:txBody>
          <a:bodyPr vert="horz" lIns="91440" tIns="45720" rIns="91440" bIns="45720" rtlCol="0" anchor="ctr">
            <a:normAutofit/>
          </a:bodyPr>
          <a:lstStyle/>
          <a:p>
            <a:pPr defTabSz="914400" rtl="0">
              <a:defRPr/>
            </a:pPr>
            <a:fld id="{86CB4B4D-7CA3-9044-876B-883B54F8677D}" type="slidenum">
              <a:rPr lang="en-US" sz="1200" kern="1200">
                <a:solidFill>
                  <a:srgbClr val="FFFFFF"/>
                </a:solidFill>
                <a:uFillTx/>
                <a:latin typeface="Calibri" panose="020F0502020204030204"/>
                <a:cs typeface="+mn-cs"/>
              </a:rPr>
              <a:pPr defTabSz="914400" rtl="0">
                <a:defRPr/>
              </a:pPr>
              <a:t>25</a:t>
            </a:fld>
            <a:endParaRPr lang="en-US" sz="1200" kern="1200">
              <a:solidFill>
                <a:srgbClr val="FFFFFF"/>
              </a:solidFill>
              <a:uFillTx/>
              <a:latin typeface="Calibri" panose="020F0502020204030204"/>
              <a:cs typeface="+mn-cs"/>
            </a:endParaRPr>
          </a:p>
        </p:txBody>
      </p:sp>
      <p:sp>
        <p:nvSpPr>
          <p:cNvPr id="3" name="TextBox 2"/>
          <p:cNvSpPr txBox="1"/>
          <p:nvPr/>
        </p:nvSpPr>
        <p:spPr>
          <a:xfrm>
            <a:off x="0" y="6642556"/>
            <a:ext cx="8122722" cy="215444"/>
          </a:xfrm>
          <a:prstGeom prst="rect">
            <a:avLst/>
          </a:prstGeom>
          <a:noFill/>
        </p:spPr>
        <p:txBody>
          <a:bodyPr wrap="square" rtlCol="0">
            <a:spAutoFit/>
          </a:bodyPr>
          <a:lstStyle/>
          <a:p>
            <a:r>
              <a:rPr lang="en-GB" sz="800" dirty="0">
                <a:solidFill>
                  <a:schemeClr val="bg1"/>
                </a:solidFill>
              </a:rPr>
              <a:t>By </a:t>
            </a:r>
            <a:r>
              <a:rPr lang="en-GB" sz="800" dirty="0" err="1">
                <a:solidFill>
                  <a:schemeClr val="bg1"/>
                </a:solidFill>
              </a:rPr>
              <a:t>Eduard.lopez</a:t>
            </a:r>
            <a:r>
              <a:rPr lang="en-GB" sz="800" dirty="0">
                <a:solidFill>
                  <a:schemeClr val="bg1"/>
                </a:solidFill>
              </a:rPr>
              <a:t>-prat </a:t>
            </a:r>
            <a:r>
              <a:rPr lang="mr-IN" sz="800" dirty="0">
                <a:solidFill>
                  <a:schemeClr val="bg1"/>
                </a:solidFill>
              </a:rPr>
              <a:t>–</a:t>
            </a:r>
            <a:r>
              <a:rPr lang="en-GB" sz="800" dirty="0">
                <a:solidFill>
                  <a:schemeClr val="bg1"/>
                </a:solidFill>
              </a:rPr>
              <a:t> Own work, CC BY-SA 3.0, </a:t>
            </a:r>
            <a:r>
              <a:rPr lang="en-GB" sz="800" dirty="0">
                <a:solidFill>
                  <a:schemeClr val="bg1"/>
                </a:solidFill>
                <a:hlinkClick r:id="rId4"/>
              </a:rPr>
              <a:t>https://commons.wikimedia.org/w/index.php?curid=17603194</a:t>
            </a:r>
            <a:endParaRPr lang="en-GB" sz="800" dirty="0">
              <a:solidFill>
                <a:schemeClr val="bg1"/>
              </a:solidFill>
            </a:endParaRPr>
          </a:p>
        </p:txBody>
      </p:sp>
    </p:spTree>
    <p:extLst>
      <p:ext uri="{BB962C8B-B14F-4D97-AF65-F5344CB8AC3E}">
        <p14:creationId xmlns:p14="http://schemas.microsoft.com/office/powerpoint/2010/main" val="1513258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6" name="Symbol zastępczy zawartości 5"/>
          <p:cNvPicPr>
            <a:picLocks noGrp="1" noChangeAspect="1"/>
          </p:cNvPicPr>
          <p:nvPr>
            <p:ph idx="1"/>
          </p:nvPr>
        </p:nvPicPr>
        <p:blipFill rotWithShape="1">
          <a:blip r:embed="rId3"/>
          <a:srcRect l="3641" r="13762" b="4"/>
          <a:stretch/>
        </p:blipFill>
        <p:spPr>
          <a:xfrm>
            <a:off x="3479292" y="10"/>
            <a:ext cx="5664708" cy="6857990"/>
          </a:xfrm>
          <a:prstGeom prst="rect">
            <a:avLst/>
          </a:prstGeom>
          <a:effectLst/>
        </p:spPr>
      </p:pic>
      <p:sp>
        <p:nvSpPr>
          <p:cNvPr id="2" name="Tytuł 1"/>
          <p:cNvSpPr>
            <a:spLocks noGrp="1"/>
          </p:cNvSpPr>
          <p:nvPr>
            <p:ph type="title"/>
          </p:nvPr>
        </p:nvSpPr>
        <p:spPr>
          <a:xfrm>
            <a:off x="486697" y="629267"/>
            <a:ext cx="2672555" cy="1676603"/>
          </a:xfrm>
        </p:spPr>
        <p:txBody>
          <a:bodyPr vert="horz" lIns="91440" tIns="45720" rIns="91440" bIns="45720" rtlCol="0" anchor="ctr">
            <a:normAutofit/>
          </a:bodyPr>
          <a:lstStyle/>
          <a:p>
            <a:pPr algn="l" defTabSz="914400">
              <a:lnSpc>
                <a:spcPct val="90000"/>
              </a:lnSpc>
            </a:pPr>
            <a:r>
              <a:rPr lang="en-US" sz="4280" dirty="0">
                <a:solidFill>
                  <a:schemeClr val="tx1"/>
                </a:solidFill>
                <a:ea typeface="+mj-ea"/>
              </a:rPr>
              <a:t>DWT</a:t>
            </a:r>
          </a:p>
        </p:txBody>
      </p:sp>
      <p:sp>
        <p:nvSpPr>
          <p:cNvPr id="8" name="Symbol zastępczy tekstu 7"/>
          <p:cNvSpPr>
            <a:spLocks noGrp="1"/>
          </p:cNvSpPr>
          <p:nvPr>
            <p:ph type="body" sz="half" idx="2"/>
          </p:nvPr>
        </p:nvSpPr>
        <p:spPr>
          <a:xfrm>
            <a:off x="0" y="2305871"/>
            <a:ext cx="3479292" cy="4552130"/>
          </a:xfrm>
        </p:spPr>
        <p:txBody>
          <a:bodyPr vert="horz" lIns="91440" tIns="45720" rIns="91440" bIns="45720" rtlCol="0">
            <a:normAutofit fontScale="85000" lnSpcReduction="20000"/>
          </a:bodyPr>
          <a:lstStyle/>
          <a:p>
            <a:pPr marL="285750" indent="-228600" defTabSz="914400">
              <a:lnSpc>
                <a:spcPct val="120000"/>
              </a:lnSpc>
              <a:buFont typeface="Arial" panose="020B0604020202020204" pitchFamily="34" charset="0"/>
              <a:buChar char="•"/>
            </a:pPr>
            <a:r>
              <a:rPr lang="en-US" sz="3080" dirty="0">
                <a:solidFill>
                  <a:schemeClr val="tx1"/>
                </a:solidFill>
                <a:ea typeface="+mn-ea"/>
              </a:rPr>
              <a:t>Wavelets discretely sample</a:t>
            </a:r>
          </a:p>
          <a:p>
            <a:pPr marL="285750" indent="-228600" defTabSz="914400">
              <a:lnSpc>
                <a:spcPct val="120000"/>
              </a:lnSpc>
              <a:buFont typeface="Arial" panose="020B0604020202020204" pitchFamily="34" charset="0"/>
              <a:buChar char="•"/>
            </a:pPr>
            <a:r>
              <a:rPr lang="en-US" sz="3080" dirty="0">
                <a:solidFill>
                  <a:schemeClr val="tx1"/>
                </a:solidFill>
                <a:ea typeface="+mn-ea"/>
              </a:rPr>
              <a:t>Advantage over </a:t>
            </a:r>
            <a:r>
              <a:rPr lang="en-US" sz="3080" b="1" dirty="0">
                <a:solidFill>
                  <a:schemeClr val="tx1"/>
                </a:solidFill>
                <a:ea typeface="+mn-ea"/>
              </a:rPr>
              <a:t>DCT</a:t>
            </a:r>
            <a:r>
              <a:rPr lang="en-US" sz="3080" dirty="0">
                <a:solidFill>
                  <a:schemeClr val="tx1"/>
                </a:solidFill>
                <a:ea typeface="+mn-ea"/>
              </a:rPr>
              <a:t> – resolution</a:t>
            </a:r>
          </a:p>
          <a:p>
            <a:pPr marL="285750" indent="-228600" defTabSz="914400">
              <a:lnSpc>
                <a:spcPct val="120000"/>
              </a:lnSpc>
              <a:buFont typeface="Arial" panose="020B0604020202020204" pitchFamily="34" charset="0"/>
              <a:buChar char="•"/>
            </a:pPr>
            <a:r>
              <a:rPr lang="en-US" sz="3080" dirty="0">
                <a:solidFill>
                  <a:schemeClr val="tx1"/>
                </a:solidFill>
                <a:ea typeface="+mn-ea"/>
              </a:rPr>
              <a:t>Capturing both frequency and location information</a:t>
            </a:r>
          </a:p>
          <a:p>
            <a:pPr marL="285750" indent="-228600" defTabSz="914400">
              <a:lnSpc>
                <a:spcPct val="120000"/>
              </a:lnSpc>
              <a:buFont typeface="Arial" panose="020B0604020202020204" pitchFamily="34" charset="0"/>
              <a:buChar char="•"/>
            </a:pPr>
            <a:r>
              <a:rPr lang="en-US" sz="3080" dirty="0">
                <a:solidFill>
                  <a:schemeClr val="tx1"/>
                </a:solidFill>
                <a:ea typeface="+mn-ea"/>
              </a:rPr>
              <a:t>Artefacts less visible</a:t>
            </a:r>
          </a:p>
          <a:p>
            <a:pPr marL="285750" indent="-228600" defTabSz="914400">
              <a:lnSpc>
                <a:spcPct val="120000"/>
              </a:lnSpc>
              <a:buFont typeface="Arial" panose="020B0604020202020204" pitchFamily="34" charset="0"/>
              <a:buChar char="•"/>
            </a:pPr>
            <a:r>
              <a:rPr lang="en-US" sz="3080" dirty="0">
                <a:solidFill>
                  <a:schemeClr val="tx1"/>
                </a:solidFill>
                <a:ea typeface="+mn-ea"/>
              </a:rPr>
              <a:t>Almost no blockiness</a:t>
            </a:r>
          </a:p>
        </p:txBody>
      </p:sp>
      <p:sp>
        <p:nvSpPr>
          <p:cNvPr id="5" name="Symbol zastępczy numeru slajdu 4"/>
          <p:cNvSpPr>
            <a:spLocks noGrp="1"/>
          </p:cNvSpPr>
          <p:nvPr>
            <p:ph type="sldNum" sz="quarter" idx="10"/>
          </p:nvPr>
        </p:nvSpPr>
        <p:spPr>
          <a:xfrm>
            <a:off x="8140446" y="6356351"/>
            <a:ext cx="514350" cy="365125"/>
          </a:xfrm>
        </p:spPr>
        <p:txBody>
          <a:bodyPr vert="horz" lIns="91440" tIns="45720" rIns="91440" bIns="45720" rtlCol="0" anchor="ctr">
            <a:normAutofit/>
          </a:bodyPr>
          <a:lstStyle/>
          <a:p>
            <a:pPr algn="l" defTabSz="914400" rtl="0">
              <a:defRPr/>
            </a:pPr>
            <a:fld id="{86CB4B4D-7CA3-9044-876B-883B54F8677D}" type="slidenum">
              <a:rPr lang="en-US" sz="1200" kern="1200">
                <a:solidFill>
                  <a:srgbClr val="FFFFFF"/>
                </a:solidFill>
                <a:uFillTx/>
                <a:latin typeface="Calibri" panose="020F0502020204030204"/>
                <a:cs typeface="+mn-cs"/>
              </a:rPr>
              <a:pPr algn="l" defTabSz="914400" rtl="0">
                <a:defRPr/>
              </a:pPr>
              <a:t>26</a:t>
            </a:fld>
            <a:endParaRPr lang="en-US" sz="1200" kern="1200">
              <a:solidFill>
                <a:srgbClr val="FFFFFF"/>
              </a:solidFill>
              <a:uFillTx/>
              <a:latin typeface="Calibri" panose="020F0502020204030204"/>
              <a:cs typeface="+mn-cs"/>
            </a:endParaRPr>
          </a:p>
        </p:txBody>
      </p:sp>
    </p:spTree>
    <p:extLst>
      <p:ext uri="{BB962C8B-B14F-4D97-AF65-F5344CB8AC3E}">
        <p14:creationId xmlns:p14="http://schemas.microsoft.com/office/powerpoint/2010/main" val="363367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020C-30D1-9B47-A54B-514883277531}"/>
              </a:ext>
            </a:extLst>
          </p:cNvPr>
          <p:cNvSpPr>
            <a:spLocks noGrp="1"/>
          </p:cNvSpPr>
          <p:nvPr>
            <p:ph type="title"/>
          </p:nvPr>
        </p:nvSpPr>
        <p:spPr/>
        <p:txBody>
          <a:bodyPr/>
          <a:lstStyle/>
          <a:p>
            <a:r>
              <a:rPr lang="en-GB" dirty="0"/>
              <a:t>Addition Reference</a:t>
            </a:r>
          </a:p>
        </p:txBody>
      </p:sp>
      <p:sp>
        <p:nvSpPr>
          <p:cNvPr id="3" name="Content Placeholder 2">
            <a:extLst>
              <a:ext uri="{FF2B5EF4-FFF2-40B4-BE49-F238E27FC236}">
                <a16:creationId xmlns:a16="http://schemas.microsoft.com/office/drawing/2014/main" id="{D4970500-16FE-8D43-A357-DD80F7A5A3C3}"/>
              </a:ext>
            </a:extLst>
          </p:cNvPr>
          <p:cNvSpPr>
            <a:spLocks noGrp="1"/>
          </p:cNvSpPr>
          <p:nvPr>
            <p:ph idx="1"/>
          </p:nvPr>
        </p:nvSpPr>
        <p:spPr/>
        <p:txBody>
          <a:bodyPr/>
          <a:lstStyle/>
          <a:p>
            <a:pPr marL="0" indent="0">
              <a:buNone/>
            </a:pPr>
            <a:r>
              <a:rPr lang="en-GB" dirty="0"/>
              <a:t>Damian </a:t>
            </a:r>
            <a:r>
              <a:rPr lang="en-GB" dirty="0" err="1"/>
              <a:t>Karwowski</a:t>
            </a:r>
            <a:r>
              <a:rPr lang="en-GB" dirty="0"/>
              <a:t>, „</a:t>
            </a:r>
            <a:r>
              <a:rPr lang="en-GB" dirty="0" err="1"/>
              <a:t>Zrozumiec</a:t>
            </a:r>
            <a:r>
              <a:rPr lang="en-GB" dirty="0"/>
              <a:t>́ </a:t>
            </a:r>
            <a:r>
              <a:rPr lang="en-GB" dirty="0" err="1"/>
              <a:t>Kompresje</a:t>
            </a:r>
            <a:r>
              <a:rPr lang="en-GB" dirty="0"/>
              <a:t>̨ Obrazu”, </a:t>
            </a:r>
            <a:r>
              <a:rPr lang="en-GB" dirty="0" err="1"/>
              <a:t>Poznań</a:t>
            </a:r>
            <a:r>
              <a:rPr lang="en-GB" dirty="0"/>
              <a:t> 2019, </a:t>
            </a:r>
            <a:r>
              <a:rPr lang="en-GB" dirty="0">
                <a:hlinkClick r:id="rId2"/>
              </a:rPr>
              <a:t>https://www.zrozumieckompresje.pl/</a:t>
            </a:r>
            <a:r>
              <a:rPr lang="en-GB" dirty="0"/>
              <a:t> (in Polish)</a:t>
            </a:r>
          </a:p>
        </p:txBody>
      </p:sp>
    </p:spTree>
    <p:extLst>
      <p:ext uri="{BB962C8B-B14F-4D97-AF65-F5344CB8AC3E}">
        <p14:creationId xmlns:p14="http://schemas.microsoft.com/office/powerpoint/2010/main" val="388462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en-GB" dirty="0"/>
              <a:t>Lossless or Lossy?</a:t>
            </a:r>
          </a:p>
        </p:txBody>
      </p:sp>
      <p:sp>
        <p:nvSpPr>
          <p:cNvPr id="3" name="Symbol zastępczy tekstu 2"/>
          <p:cNvSpPr>
            <a:spLocks noGrp="1"/>
          </p:cNvSpPr>
          <p:nvPr>
            <p:ph type="body" idx="1"/>
          </p:nvPr>
        </p:nvSpPr>
        <p:spPr/>
        <p:txBody>
          <a:bodyPr/>
          <a:lstStyle/>
          <a:p>
            <a:pPr algn="ctr"/>
            <a:r>
              <a:rPr lang="en-GB" sz="3080" dirty="0">
                <a:solidFill>
                  <a:srgbClr val="00693C"/>
                </a:solidFill>
              </a:rPr>
              <a:t>Lossless</a:t>
            </a:r>
          </a:p>
        </p:txBody>
      </p:sp>
      <p:sp>
        <p:nvSpPr>
          <p:cNvPr id="4" name="Symbol zastępczy zawartości 3"/>
          <p:cNvSpPr>
            <a:spLocks noGrp="1"/>
          </p:cNvSpPr>
          <p:nvPr>
            <p:ph sz="half" idx="2"/>
          </p:nvPr>
        </p:nvSpPr>
        <p:spPr/>
        <p:txBody>
          <a:bodyPr>
            <a:normAutofit fontScale="62500" lnSpcReduction="20000"/>
          </a:bodyPr>
          <a:lstStyle/>
          <a:p>
            <a:r>
              <a:rPr lang="en-GB" dirty="0"/>
              <a:t>Introducing </a:t>
            </a:r>
            <a:r>
              <a:rPr lang="en-GB" b="1" dirty="0">
                <a:solidFill>
                  <a:srgbClr val="00693C"/>
                </a:solidFill>
              </a:rPr>
              <a:t>no artefacts</a:t>
            </a:r>
          </a:p>
          <a:p>
            <a:r>
              <a:rPr lang="en-GB" dirty="0"/>
              <a:t>Low </a:t>
            </a:r>
            <a:r>
              <a:rPr lang="en-GB" b="1" dirty="0">
                <a:solidFill>
                  <a:srgbClr val="00693C"/>
                </a:solidFill>
              </a:rPr>
              <a:t>compression rates</a:t>
            </a:r>
          </a:p>
          <a:p>
            <a:r>
              <a:rPr lang="en-GB" dirty="0"/>
              <a:t>Methods:</a:t>
            </a:r>
          </a:p>
          <a:p>
            <a:pPr lvl="1"/>
            <a:r>
              <a:rPr lang="en-GB" dirty="0"/>
              <a:t>LZ77</a:t>
            </a:r>
          </a:p>
          <a:p>
            <a:pPr lvl="1"/>
            <a:r>
              <a:rPr lang="en-GB" dirty="0"/>
              <a:t>Huffman coding</a:t>
            </a:r>
          </a:p>
          <a:p>
            <a:r>
              <a:rPr lang="en-GB" b="1" dirty="0">
                <a:solidFill>
                  <a:srgbClr val="00693C"/>
                </a:solidFill>
              </a:rPr>
              <a:t>Preferred applications</a:t>
            </a:r>
            <a:r>
              <a:rPr lang="en-GB" dirty="0"/>
              <a:t>:</a:t>
            </a:r>
          </a:p>
          <a:p>
            <a:pPr lvl="1"/>
            <a:r>
              <a:rPr lang="en-GB" dirty="0"/>
              <a:t>Archival purposes</a:t>
            </a:r>
          </a:p>
          <a:p>
            <a:pPr lvl="1"/>
            <a:r>
              <a:rPr lang="en-GB" dirty="0"/>
              <a:t>Professional segment</a:t>
            </a:r>
          </a:p>
          <a:p>
            <a:pPr lvl="1"/>
            <a:r>
              <a:rPr lang="en-GB" dirty="0"/>
              <a:t>Elementary signals</a:t>
            </a:r>
          </a:p>
          <a:p>
            <a:pPr lvl="1"/>
            <a:r>
              <a:rPr lang="en-GB" dirty="0"/>
              <a:t>Computer-generated media</a:t>
            </a:r>
          </a:p>
        </p:txBody>
      </p:sp>
      <p:sp>
        <p:nvSpPr>
          <p:cNvPr id="6" name="Symbol zastępczy tekstu 5"/>
          <p:cNvSpPr>
            <a:spLocks noGrp="1"/>
          </p:cNvSpPr>
          <p:nvPr>
            <p:ph type="body" sz="quarter" idx="3"/>
          </p:nvPr>
        </p:nvSpPr>
        <p:spPr/>
        <p:txBody>
          <a:bodyPr/>
          <a:lstStyle/>
          <a:p>
            <a:pPr algn="ctr"/>
            <a:r>
              <a:rPr lang="en-GB" sz="3080" dirty="0">
                <a:solidFill>
                  <a:srgbClr val="00693C"/>
                </a:solidFill>
              </a:rPr>
              <a:t>Lossy</a:t>
            </a:r>
          </a:p>
        </p:txBody>
      </p:sp>
      <p:sp>
        <p:nvSpPr>
          <p:cNvPr id="7" name="Symbol zastępczy zawartości 6"/>
          <p:cNvSpPr>
            <a:spLocks noGrp="1"/>
          </p:cNvSpPr>
          <p:nvPr>
            <p:ph sz="quarter" idx="4"/>
          </p:nvPr>
        </p:nvSpPr>
        <p:spPr/>
        <p:txBody>
          <a:bodyPr>
            <a:normAutofit fontScale="62500" lnSpcReduction="20000"/>
          </a:bodyPr>
          <a:lstStyle/>
          <a:p>
            <a:r>
              <a:rPr lang="en-GB" dirty="0"/>
              <a:t>Introducing </a:t>
            </a:r>
            <a:r>
              <a:rPr lang="en-GB" b="1" dirty="0">
                <a:solidFill>
                  <a:srgbClr val="00693C"/>
                </a:solidFill>
              </a:rPr>
              <a:t>some artefacts</a:t>
            </a:r>
          </a:p>
          <a:p>
            <a:r>
              <a:rPr lang="en-GB" dirty="0"/>
              <a:t>High </a:t>
            </a:r>
            <a:r>
              <a:rPr lang="en-GB" b="1" dirty="0">
                <a:solidFill>
                  <a:srgbClr val="00693C"/>
                </a:solidFill>
              </a:rPr>
              <a:t>compression rates</a:t>
            </a:r>
          </a:p>
          <a:p>
            <a:r>
              <a:rPr lang="en-GB" dirty="0"/>
              <a:t>Methods:</a:t>
            </a:r>
          </a:p>
          <a:p>
            <a:pPr lvl="1"/>
            <a:r>
              <a:rPr lang="en-GB" dirty="0"/>
              <a:t>Reducing signal space</a:t>
            </a:r>
          </a:p>
          <a:p>
            <a:pPr lvl="1"/>
            <a:r>
              <a:rPr lang="en-GB" dirty="0"/>
              <a:t>Signal subsampling</a:t>
            </a:r>
          </a:p>
          <a:p>
            <a:pPr lvl="1"/>
            <a:r>
              <a:rPr lang="en-GB" dirty="0"/>
              <a:t>Transform coding</a:t>
            </a:r>
          </a:p>
          <a:p>
            <a:pPr lvl="1"/>
            <a:r>
              <a:rPr lang="en-GB" dirty="0"/>
              <a:t>Fractal compression</a:t>
            </a:r>
          </a:p>
          <a:p>
            <a:r>
              <a:rPr lang="en-GB" b="1" dirty="0">
                <a:solidFill>
                  <a:srgbClr val="00693C"/>
                </a:solidFill>
              </a:rPr>
              <a:t>Preferred applications</a:t>
            </a:r>
            <a:r>
              <a:rPr lang="en-GB" dirty="0"/>
              <a:t>:</a:t>
            </a:r>
            <a:endParaRPr lang="en-GB" dirty="0">
              <a:solidFill>
                <a:srgbClr val="FF0000"/>
              </a:solidFill>
            </a:endParaRPr>
          </a:p>
          <a:p>
            <a:pPr lvl="1"/>
            <a:r>
              <a:rPr lang="en-GB" dirty="0"/>
              <a:t>Low bit rates</a:t>
            </a:r>
          </a:p>
          <a:p>
            <a:pPr lvl="1"/>
            <a:r>
              <a:rPr lang="en-GB" dirty="0"/>
              <a:t>Popular segment</a:t>
            </a:r>
          </a:p>
          <a:p>
            <a:pPr lvl="1"/>
            <a:r>
              <a:rPr lang="en-GB" dirty="0"/>
              <a:t>Natural signals</a:t>
            </a:r>
            <a:endParaRPr lang="en-GB" b="1" dirty="0">
              <a:solidFill>
                <a:srgbClr val="FF0000"/>
              </a:solidFill>
            </a:endParaRPr>
          </a:p>
        </p:txBody>
      </p:sp>
    </p:spTree>
    <p:extLst>
      <p:ext uri="{BB962C8B-B14F-4D97-AF65-F5344CB8AC3E}">
        <p14:creationId xmlns:p14="http://schemas.microsoft.com/office/powerpoint/2010/main" val="1734417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normAutofit/>
          </a:bodyPr>
          <a:lstStyle/>
          <a:p>
            <a:r>
              <a:rPr lang="en-GB" b="1" dirty="0">
                <a:solidFill>
                  <a:srgbClr val="00693C"/>
                </a:solidFill>
              </a:rPr>
              <a:t>Perceptually</a:t>
            </a:r>
            <a:br>
              <a:rPr lang="en-GB" b="1" dirty="0">
                <a:solidFill>
                  <a:srgbClr val="00693C"/>
                </a:solidFill>
              </a:rPr>
            </a:br>
            <a:r>
              <a:rPr lang="en-GB" b="1" dirty="0">
                <a:solidFill>
                  <a:srgbClr val="00693C"/>
                </a:solidFill>
              </a:rPr>
              <a:t>Lossless</a:t>
            </a:r>
            <a:r>
              <a:rPr lang="en-GB" dirty="0"/>
              <a:t>?</a:t>
            </a:r>
          </a:p>
        </p:txBody>
      </p:sp>
      <p:sp>
        <p:nvSpPr>
          <p:cNvPr id="4" name="Symbol zastępczy zawartości 3"/>
          <p:cNvSpPr>
            <a:spLocks noGrp="1"/>
          </p:cNvSpPr>
          <p:nvPr>
            <p:ph type="body" idx="1"/>
          </p:nvPr>
        </p:nvSpPr>
        <p:spPr/>
        <p:txBody>
          <a:bodyPr anchor="ctr">
            <a:normAutofit/>
          </a:bodyPr>
          <a:lstStyle/>
          <a:p>
            <a:pPr marL="0" indent="0" algn="ctr">
              <a:buNone/>
            </a:pPr>
            <a:r>
              <a:rPr lang="en-GB" dirty="0"/>
              <a:t>Lossy compression producing imperceptible differences</a:t>
            </a:r>
          </a:p>
        </p:txBody>
      </p:sp>
    </p:spTree>
    <p:extLst>
      <p:ext uri="{BB962C8B-B14F-4D97-AF65-F5344CB8AC3E}">
        <p14:creationId xmlns:p14="http://schemas.microsoft.com/office/powerpoint/2010/main" val="887144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p:cNvSpPr>
          <p:nvPr>
            <p:ph type="title"/>
          </p:nvPr>
        </p:nvSpPr>
        <p:spPr/>
        <p:txBody>
          <a:bodyPr>
            <a:normAutofit/>
          </a:bodyPr>
          <a:lstStyle>
            <a:lvl1pPr>
              <a:defRPr sz="3000" b="1">
                <a:latin typeface="Verdana"/>
                <a:ea typeface="Verdana"/>
                <a:cs typeface="Verdana"/>
                <a:sym typeface="Verdana"/>
              </a:defRPr>
            </a:lvl1pPr>
          </a:lstStyle>
          <a:p>
            <a:r>
              <a:rPr lang="en-GB" sz="3600" b="0" dirty="0">
                <a:latin typeface="Arial"/>
                <a:ea typeface="Arial" charset="0"/>
                <a:cs typeface="Arial"/>
                <a:sym typeface="Arial" charset="0"/>
              </a:rPr>
              <a:t>Standardisation</a:t>
            </a:r>
            <a:endParaRPr lang="en-GB" sz="2400" dirty="0">
              <a:sym typeface="Verdana"/>
            </a:endParaRPr>
          </a:p>
        </p:txBody>
      </p:sp>
      <p:sp>
        <p:nvSpPr>
          <p:cNvPr id="4" name="Symbol zastępczy tekstu 3"/>
          <p:cNvSpPr>
            <a:spLocks noGrp="1"/>
          </p:cNvSpPr>
          <p:nvPr>
            <p:ph type="body" idx="1"/>
          </p:nvPr>
        </p:nvSpPr>
        <p:spPr/>
        <p:txBody>
          <a:bodyPr>
            <a:normAutofit lnSpcReduction="10000"/>
          </a:bodyPr>
          <a:lstStyle/>
          <a:p>
            <a:pPr algn="ctr"/>
            <a:r>
              <a:rPr lang="en-GB" sz="2400" dirty="0">
                <a:solidFill>
                  <a:srgbClr val="00693C"/>
                </a:solidFill>
              </a:rPr>
              <a:t>Moving Picture</a:t>
            </a:r>
            <a:br>
              <a:rPr lang="en-GB" sz="2400" dirty="0">
                <a:solidFill>
                  <a:srgbClr val="00693C"/>
                </a:solidFill>
              </a:rPr>
            </a:br>
            <a:r>
              <a:rPr lang="en-GB" sz="2400" dirty="0">
                <a:solidFill>
                  <a:srgbClr val="00693C"/>
                </a:solidFill>
              </a:rPr>
              <a:t>Experts Group</a:t>
            </a:r>
          </a:p>
        </p:txBody>
      </p:sp>
      <p:pic>
        <p:nvPicPr>
          <p:cNvPr id="3" name="Symbol zastępczy zawartości 2"/>
          <p:cNvPicPr>
            <a:picLocks noGrp="1" noChangeAspect="1"/>
          </p:cNvPicPr>
          <p:nvPr>
            <p:ph sz="half" idx="2"/>
          </p:nvPr>
        </p:nvPicPr>
        <p:blipFill>
          <a:blip r:embed="rId3"/>
          <a:stretch>
            <a:fillRect/>
          </a:stretch>
        </p:blipFill>
        <p:spPr>
          <a:xfrm>
            <a:off x="628650" y="3791977"/>
            <a:ext cx="3870325" cy="1110783"/>
          </a:xfrm>
          <a:prstGeom prst="rect">
            <a:avLst/>
          </a:prstGeom>
        </p:spPr>
      </p:pic>
      <p:sp>
        <p:nvSpPr>
          <p:cNvPr id="5" name="Symbol zastępczy tekstu 4"/>
          <p:cNvSpPr>
            <a:spLocks noGrp="1"/>
          </p:cNvSpPr>
          <p:nvPr>
            <p:ph type="body" sz="quarter" idx="3"/>
          </p:nvPr>
        </p:nvSpPr>
        <p:spPr/>
        <p:txBody>
          <a:bodyPr>
            <a:normAutofit lnSpcReduction="10000"/>
          </a:bodyPr>
          <a:lstStyle/>
          <a:p>
            <a:pPr algn="ctr"/>
            <a:r>
              <a:rPr lang="en-GB" sz="2400" dirty="0">
                <a:solidFill>
                  <a:srgbClr val="00693C"/>
                </a:solidFill>
              </a:rPr>
              <a:t>Joint Photographic Experts Group</a:t>
            </a:r>
          </a:p>
        </p:txBody>
      </p:sp>
      <p:pic>
        <p:nvPicPr>
          <p:cNvPr id="7" name="Symbol zastępczy zawartości 6"/>
          <p:cNvPicPr>
            <a:picLocks noGrp="1" noChangeAspect="1"/>
          </p:cNvPicPr>
          <p:nvPr>
            <p:ph sz="quarter" idx="4"/>
          </p:nvPr>
        </p:nvPicPr>
        <p:blipFill>
          <a:blip r:embed="rId4"/>
          <a:stretch>
            <a:fillRect/>
          </a:stretch>
        </p:blipFill>
        <p:spPr>
          <a:xfrm>
            <a:off x="5556250" y="3585369"/>
            <a:ext cx="2032000" cy="1524000"/>
          </a:xfrm>
          <a:prstGeom prst="rect">
            <a:avLst/>
          </a:prstGeom>
        </p:spPr>
      </p:pic>
    </p:spTree>
    <p:extLst>
      <p:ext uri="{BB962C8B-B14F-4D97-AF65-F5344CB8AC3E}">
        <p14:creationId xmlns:p14="http://schemas.microsoft.com/office/powerpoint/2010/main" val="149423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7" name="Content Placeholder 6"/>
          <p:cNvPicPr>
            <a:picLocks noGrp="1" noChangeAspect="1"/>
          </p:cNvPicPr>
          <p:nvPr>
            <p:ph sz="half" idx="2"/>
          </p:nvPr>
        </p:nvPicPr>
        <p:blipFill rotWithShape="1">
          <a:blip r:embed="rId3"/>
          <a:srcRect r="2" b="14382"/>
          <a:stretch/>
        </p:blipFill>
        <p:spPr>
          <a:xfrm>
            <a:off x="3705433" y="1904281"/>
            <a:ext cx="5438568" cy="4953719"/>
          </a:xfrm>
          <a:prstGeom prst="rect">
            <a:avLst/>
          </a:prstGeom>
        </p:spPr>
      </p:pic>
      <p:sp>
        <p:nvSpPr>
          <p:cNvPr id="4" name="Tytuł 3"/>
          <p:cNvSpPr>
            <a:spLocks noGrp="1"/>
          </p:cNvSpPr>
          <p:nvPr>
            <p:ph type="title"/>
          </p:nvPr>
        </p:nvSpPr>
        <p:spPr>
          <a:xfrm>
            <a:off x="628650" y="365126"/>
            <a:ext cx="7886700" cy="1325563"/>
          </a:xfrm>
        </p:spPr>
        <p:txBody>
          <a:bodyPr vert="horz" lIns="91440" tIns="45720" rIns="91440" bIns="45720" rtlCol="0" anchor="ctr">
            <a:normAutofit/>
          </a:bodyPr>
          <a:lstStyle/>
          <a:p>
            <a:pPr algn="l" defTabSz="914400">
              <a:lnSpc>
                <a:spcPct val="90000"/>
              </a:lnSpc>
            </a:pPr>
            <a:r>
              <a:rPr lang="en-US" sz="4400">
                <a:solidFill>
                  <a:schemeClr val="tx1"/>
                </a:solidFill>
                <a:ea typeface="+mj-ea"/>
              </a:rPr>
              <a:t>Why Image Signal Compression?</a:t>
            </a:r>
            <a:endParaRPr lang="en-US" sz="4400" dirty="0">
              <a:solidFill>
                <a:schemeClr val="tx1"/>
              </a:solidFill>
              <a:ea typeface="+mj-ea"/>
            </a:endParaRPr>
          </a:p>
        </p:txBody>
      </p:sp>
      <p:sp>
        <p:nvSpPr>
          <p:cNvPr id="5" name="Symbol zastępczy zawartości 4"/>
          <p:cNvSpPr>
            <a:spLocks noGrp="1"/>
          </p:cNvSpPr>
          <p:nvPr>
            <p:ph sz="half" idx="1"/>
          </p:nvPr>
        </p:nvSpPr>
        <p:spPr>
          <a:xfrm>
            <a:off x="628651" y="1825624"/>
            <a:ext cx="3076782" cy="5032375"/>
          </a:xfrm>
        </p:spPr>
        <p:txBody>
          <a:bodyPr vert="horz" lIns="91440" tIns="45720" rIns="91440" bIns="45720" rtlCol="0">
            <a:normAutofit fontScale="92500" lnSpcReduction="20000"/>
          </a:bodyPr>
          <a:lstStyle/>
          <a:p>
            <a:pPr indent="-228600" defTabSz="914400">
              <a:lnSpc>
                <a:spcPct val="110000"/>
              </a:lnSpc>
              <a:buFont typeface="Arial" panose="020B0604020202020204" pitchFamily="34" charset="0"/>
              <a:buChar char="•"/>
            </a:pPr>
            <a:r>
              <a:rPr lang="en-US" sz="2900" dirty="0">
                <a:solidFill>
                  <a:schemeClr val="tx1"/>
                </a:solidFill>
                <a:ea typeface="+mn-ea"/>
              </a:rPr>
              <a:t>Uncompressed (“raw”) image (</a:t>
            </a:r>
            <a:r>
              <a:rPr lang="en-US" sz="2900" b="1" dirty="0">
                <a:solidFill>
                  <a:schemeClr val="tx1"/>
                </a:solidFill>
                <a:ea typeface="+mn-ea"/>
              </a:rPr>
              <a:t>8 MP</a:t>
            </a:r>
            <a:r>
              <a:rPr lang="en-US" sz="2900" dirty="0">
                <a:solidFill>
                  <a:schemeClr val="tx1"/>
                </a:solidFill>
                <a:ea typeface="+mn-ea"/>
              </a:rPr>
              <a:t>): </a:t>
            </a:r>
            <a:br>
              <a:rPr lang="en-US" sz="2900" dirty="0">
                <a:solidFill>
                  <a:schemeClr val="tx1"/>
                </a:solidFill>
                <a:ea typeface="+mn-ea"/>
              </a:rPr>
            </a:br>
            <a:r>
              <a:rPr lang="en-US" sz="2900" b="1" dirty="0">
                <a:solidFill>
                  <a:schemeClr val="tx1"/>
                </a:solidFill>
                <a:ea typeface="+mn-ea"/>
              </a:rPr>
              <a:t>∼24</a:t>
            </a:r>
            <a:r>
              <a:rPr lang="en-US" b="1" dirty="0"/>
              <a:t> </a:t>
            </a:r>
            <a:r>
              <a:rPr lang="en-US" sz="2900" b="1" dirty="0">
                <a:solidFill>
                  <a:schemeClr val="tx1"/>
                </a:solidFill>
                <a:ea typeface="+mn-ea"/>
              </a:rPr>
              <a:t>MB</a:t>
            </a:r>
          </a:p>
          <a:p>
            <a:pPr indent="-228600" defTabSz="914400">
              <a:lnSpc>
                <a:spcPct val="110000"/>
              </a:lnSpc>
              <a:buFont typeface="Arial" panose="020B0604020202020204" pitchFamily="34" charset="0"/>
              <a:buChar char="•"/>
            </a:pPr>
            <a:r>
              <a:rPr lang="en-US" sz="2900" dirty="0">
                <a:solidFill>
                  <a:schemeClr val="tx1"/>
                </a:solidFill>
                <a:ea typeface="+mn-ea"/>
              </a:rPr>
              <a:t>Compression required!</a:t>
            </a:r>
          </a:p>
          <a:p>
            <a:pPr indent="-228600" defTabSz="914400">
              <a:lnSpc>
                <a:spcPct val="110000"/>
              </a:lnSpc>
              <a:buFont typeface="Arial" panose="020B0604020202020204" pitchFamily="34" charset="0"/>
              <a:buChar char="•"/>
            </a:pPr>
            <a:r>
              <a:rPr lang="en-US" sz="2900" dirty="0">
                <a:solidFill>
                  <a:schemeClr val="tx1"/>
                </a:solidFill>
              </a:rPr>
              <a:t>Compressed image (</a:t>
            </a:r>
            <a:r>
              <a:rPr lang="en-US" sz="2900" b="1" dirty="0">
                <a:solidFill>
                  <a:schemeClr val="tx1"/>
                </a:solidFill>
              </a:rPr>
              <a:t>8 MP</a:t>
            </a:r>
            <a:r>
              <a:rPr lang="en-US" sz="2900" dirty="0">
                <a:solidFill>
                  <a:schemeClr val="tx1"/>
                </a:solidFill>
              </a:rPr>
              <a:t>):</a:t>
            </a:r>
            <a:br>
              <a:rPr lang="en-US" sz="2900" dirty="0">
                <a:solidFill>
                  <a:schemeClr val="tx1"/>
                </a:solidFill>
              </a:rPr>
            </a:br>
            <a:r>
              <a:rPr lang="en-US" sz="2900" b="1" dirty="0">
                <a:solidFill>
                  <a:schemeClr val="tx1"/>
                </a:solidFill>
              </a:rPr>
              <a:t>∼3 MB</a:t>
            </a:r>
            <a:endParaRPr lang="en-US" sz="2900" b="1" dirty="0">
              <a:solidFill>
                <a:schemeClr val="tx1"/>
              </a:solidFill>
              <a:ea typeface="+mn-ea"/>
            </a:endParaRPr>
          </a:p>
          <a:p>
            <a:pPr indent="-228600" defTabSz="914400">
              <a:lnSpc>
                <a:spcPct val="110000"/>
              </a:lnSpc>
              <a:buFont typeface="Arial" panose="020B0604020202020204" pitchFamily="34" charset="0"/>
              <a:buChar char="•"/>
            </a:pPr>
            <a:r>
              <a:rPr lang="en-US" sz="2900" dirty="0">
                <a:solidFill>
                  <a:schemeClr val="tx1"/>
                </a:solidFill>
                <a:ea typeface="+mn-ea"/>
              </a:rPr>
              <a:t>Achieved image compression ratio: </a:t>
            </a:r>
            <a:r>
              <a:rPr lang="en-US" sz="2900" b="1" dirty="0">
                <a:solidFill>
                  <a:schemeClr val="tx1"/>
                </a:solidFill>
                <a:ea typeface="+mn-ea"/>
              </a:rPr>
              <a:t>∼1:10</a:t>
            </a:r>
          </a:p>
        </p:txBody>
      </p:sp>
      <p:sp>
        <p:nvSpPr>
          <p:cNvPr id="2" name="Slide Number Placeholder 1"/>
          <p:cNvSpPr>
            <a:spLocks noGrp="1"/>
          </p:cNvSpPr>
          <p:nvPr>
            <p:ph type="sldNum" sz="quarter" idx="10"/>
          </p:nvPr>
        </p:nvSpPr>
        <p:spPr>
          <a:xfrm>
            <a:off x="6457950" y="6356351"/>
            <a:ext cx="2057400" cy="365125"/>
          </a:xfrm>
        </p:spPr>
        <p:txBody>
          <a:bodyPr vert="horz" lIns="91440" tIns="45720" rIns="91440" bIns="45720" rtlCol="0" anchor="ctr">
            <a:normAutofit/>
          </a:bodyPr>
          <a:lstStyle/>
          <a:p>
            <a:pPr defTabSz="914400" rtl="0">
              <a:defRPr/>
            </a:pPr>
            <a:fld id="{86CB4B4D-7CA3-9044-876B-883B54F8677D}" type="slidenum">
              <a:rPr lang="en-US" sz="1200" kern="1200" smtClean="0">
                <a:solidFill>
                  <a:prstClr val="black">
                    <a:tint val="75000"/>
                  </a:prstClr>
                </a:solidFill>
                <a:uFillTx/>
                <a:latin typeface="Calibri" panose="020F0502020204030204"/>
                <a:cs typeface="+mn-cs"/>
              </a:rPr>
              <a:pPr defTabSz="914400" rtl="0">
                <a:defRPr/>
              </a:pPr>
              <a:t>6</a:t>
            </a:fld>
            <a:endParaRPr lang="en-US" sz="1200" kern="1200">
              <a:solidFill>
                <a:prstClr val="black">
                  <a:tint val="75000"/>
                </a:prstClr>
              </a:solidFill>
              <a:uFillTx/>
              <a:latin typeface="Calibri" panose="020F0502020204030204"/>
              <a:cs typeface="+mn-cs"/>
            </a:endParaRPr>
          </a:p>
        </p:txBody>
      </p:sp>
    </p:spTree>
    <p:extLst>
      <p:ext uri="{BB962C8B-B14F-4D97-AF65-F5344CB8AC3E}">
        <p14:creationId xmlns:p14="http://schemas.microsoft.com/office/powerpoint/2010/main" val="66109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General Scheme of Image Compression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83079480"/>
              </p:ext>
            </p:extLst>
          </p:nvPr>
        </p:nvGraphicFramePr>
        <p:xfrm>
          <a:off x="685800" y="1753402"/>
          <a:ext cx="8458200" cy="5104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709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lstStyle/>
          <a:p>
            <a:r>
              <a:rPr lang="en-US"/>
              <a:t>Image Compression</a:t>
            </a:r>
            <a:br>
              <a:rPr lang="en-US"/>
            </a:br>
            <a:r>
              <a:rPr lang="en-US"/>
              <a:t>Process</a:t>
            </a:r>
            <a:endParaRPr lang="en-GB" dirty="0"/>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8</a:t>
            </a:fld>
            <a:endParaRPr lang="en-US"/>
          </a:p>
        </p:txBody>
      </p:sp>
      <p:graphicFrame>
        <p:nvGraphicFramePr>
          <p:cNvPr id="6" name="Symbol zastępczy zawartości 2"/>
          <p:cNvGraphicFramePr>
            <a:graphicFrameLocks noGrp="1"/>
          </p:cNvGraphicFramePr>
          <p:nvPr>
            <p:ph sz="half" idx="2"/>
            <p:extLst>
              <p:ext uri="{D42A27DB-BD31-4B8C-83A1-F6EECF244321}">
                <p14:modId xmlns:p14="http://schemas.microsoft.com/office/powerpoint/2010/main" val="2140541441"/>
              </p:ext>
            </p:extLst>
          </p:nvPr>
        </p:nvGraphicFramePr>
        <p:xfrm>
          <a:off x="4640263" y="1982788"/>
          <a:ext cx="3824287" cy="4271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sz="half" idx="1"/>
          </p:nvPr>
        </p:nvPicPr>
        <p:blipFill>
          <a:blip r:embed="rId8"/>
          <a:stretch>
            <a:fillRect/>
          </a:stretch>
        </p:blipFill>
        <p:spPr>
          <a:xfrm>
            <a:off x="1010444" y="2772569"/>
            <a:ext cx="3175000" cy="2540000"/>
          </a:xfrm>
          <a:prstGeom prst="rect">
            <a:avLst/>
          </a:prstGeom>
        </p:spPr>
      </p:pic>
      <p:sp>
        <p:nvSpPr>
          <p:cNvPr id="9" name="TextBox 8"/>
          <p:cNvSpPr txBox="1"/>
          <p:nvPr/>
        </p:nvSpPr>
        <p:spPr>
          <a:xfrm>
            <a:off x="1010444" y="5312569"/>
            <a:ext cx="3175000" cy="338554"/>
          </a:xfrm>
          <a:prstGeom prst="rect">
            <a:avLst/>
          </a:prstGeom>
          <a:noFill/>
        </p:spPr>
        <p:txBody>
          <a:bodyPr wrap="square" rtlCol="0">
            <a:spAutoFit/>
          </a:bodyPr>
          <a:lstStyle/>
          <a:p>
            <a:r>
              <a:rPr lang="en-GB" sz="800" dirty="0"/>
              <a:t>CC BY-SA 3.0, </a:t>
            </a:r>
            <a:r>
              <a:rPr lang="en-GB" sz="800" dirty="0">
                <a:hlinkClick r:id="rId9"/>
              </a:rPr>
              <a:t>https://commons.wikimedia.org/w/index.php?curid=1477228</a:t>
            </a:r>
            <a:endParaRPr lang="en-GB" sz="800" dirty="0"/>
          </a:p>
        </p:txBody>
      </p:sp>
    </p:spTree>
    <p:extLst>
      <p:ext uri="{BB962C8B-B14F-4D97-AF65-F5344CB8AC3E}">
        <p14:creationId xmlns:p14="http://schemas.microsoft.com/office/powerpoint/2010/main" val="39502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pic>
        <p:nvPicPr>
          <p:cNvPr id="9" name="Content Placeholder 8"/>
          <p:cNvPicPr>
            <a:picLocks noGrp="1" noChangeAspect="1"/>
          </p:cNvPicPr>
          <p:nvPr>
            <p:ph sz="half" idx="2"/>
          </p:nvPr>
        </p:nvPicPr>
        <p:blipFill>
          <a:blip r:embed="rId3"/>
          <a:stretch>
            <a:fillRect/>
          </a:stretch>
        </p:blipFill>
        <p:spPr>
          <a:xfrm>
            <a:off x="628650" y="1904281"/>
            <a:ext cx="4727228" cy="3781782"/>
          </a:xfrm>
          <a:prstGeom prst="rect">
            <a:avLst/>
          </a:prstGeom>
        </p:spPr>
      </p:pic>
      <p:sp>
        <p:nvSpPr>
          <p:cNvPr id="2" name="Title 1"/>
          <p:cNvSpPr>
            <a:spLocks noGrp="1"/>
          </p:cNvSpPr>
          <p:nvPr>
            <p:ph type="title"/>
          </p:nvPr>
        </p:nvSpPr>
        <p:spPr>
          <a:xfrm>
            <a:off x="628650" y="365126"/>
            <a:ext cx="7886700" cy="1325563"/>
          </a:xfrm>
        </p:spPr>
        <p:txBody>
          <a:bodyPr vert="horz" lIns="91440" tIns="45720" rIns="91440" bIns="45720" rtlCol="0" anchor="ctr">
            <a:normAutofit/>
          </a:bodyPr>
          <a:lstStyle/>
          <a:p>
            <a:pPr algn="l" defTabSz="914400">
              <a:lnSpc>
                <a:spcPct val="90000"/>
              </a:lnSpc>
            </a:pPr>
            <a:r>
              <a:rPr lang="en-US" sz="4400">
                <a:solidFill>
                  <a:schemeClr val="tx1"/>
                </a:solidFill>
                <a:ea typeface="+mj-ea"/>
              </a:rPr>
              <a:t>Lossy Methods (1/2)</a:t>
            </a:r>
            <a:endParaRPr lang="en-US" sz="4400" dirty="0">
              <a:solidFill>
                <a:schemeClr val="tx1"/>
              </a:solidFill>
              <a:ea typeface="+mj-ea"/>
            </a:endParaRPr>
          </a:p>
        </p:txBody>
      </p:sp>
      <p:sp>
        <p:nvSpPr>
          <p:cNvPr id="8" name="Symbol zastępczy zawartości 7"/>
          <p:cNvSpPr>
            <a:spLocks noGrp="1"/>
          </p:cNvSpPr>
          <p:nvPr>
            <p:ph sz="half" idx="1"/>
          </p:nvPr>
        </p:nvSpPr>
        <p:spPr>
          <a:xfrm>
            <a:off x="5355878" y="1825625"/>
            <a:ext cx="3788122" cy="4530726"/>
          </a:xfrm>
        </p:spPr>
        <p:txBody>
          <a:bodyPr vert="horz" lIns="91440" tIns="45720" rIns="91440" bIns="45720" rtlCol="0">
            <a:normAutofit/>
          </a:bodyPr>
          <a:lstStyle/>
          <a:p>
            <a:pPr indent="-228600" defTabSz="914400">
              <a:buFont typeface="Arial" panose="020B0604020202020204" pitchFamily="34" charset="0"/>
              <a:buChar char="•"/>
            </a:pPr>
            <a:r>
              <a:rPr lang="en-US" sz="3080" dirty="0">
                <a:solidFill>
                  <a:schemeClr val="tx1"/>
                </a:solidFill>
                <a:ea typeface="+mn-ea"/>
              </a:rPr>
              <a:t>Reducing </a:t>
            </a:r>
            <a:r>
              <a:rPr lang="en-US" sz="3080" b="1" dirty="0">
                <a:solidFill>
                  <a:schemeClr val="tx1"/>
                </a:solidFill>
                <a:ea typeface="+mn-ea"/>
              </a:rPr>
              <a:t>colour space </a:t>
            </a:r>
            <a:r>
              <a:rPr lang="en-US" sz="3080" dirty="0">
                <a:solidFill>
                  <a:schemeClr val="tx1"/>
                </a:solidFill>
                <a:ea typeface="+mn-ea"/>
              </a:rPr>
              <a:t>to most common colours</a:t>
            </a:r>
          </a:p>
          <a:p>
            <a:pPr indent="-228600" defTabSz="914400">
              <a:buFont typeface="Arial" panose="020B0604020202020204" pitchFamily="34" charset="0"/>
              <a:buChar char="•"/>
            </a:pPr>
            <a:r>
              <a:rPr lang="en-US" sz="3080" dirty="0">
                <a:solidFill>
                  <a:schemeClr val="tx1"/>
                </a:solidFill>
                <a:ea typeface="+mn-ea"/>
              </a:rPr>
              <a:t>Chroma </a:t>
            </a:r>
            <a:r>
              <a:rPr lang="en-US" sz="3080" b="1" dirty="0">
                <a:solidFill>
                  <a:schemeClr val="tx1"/>
                </a:solidFill>
                <a:ea typeface="+mn-ea"/>
              </a:rPr>
              <a:t>subsampling</a:t>
            </a:r>
            <a:r>
              <a:rPr lang="en-US" sz="3080" dirty="0">
                <a:solidFill>
                  <a:schemeClr val="tx1"/>
                </a:solidFill>
                <a:ea typeface="+mn-ea"/>
              </a:rPr>
              <a:t>:</a:t>
            </a:r>
          </a:p>
          <a:p>
            <a:pPr lvl="1" indent="-228600" defTabSz="914400">
              <a:buFont typeface="Arial" panose="020B0604020202020204" pitchFamily="34" charset="0"/>
              <a:buChar char="•"/>
            </a:pPr>
            <a:r>
              <a:rPr lang="en-US" sz="3080" dirty="0">
                <a:solidFill>
                  <a:schemeClr val="tx1"/>
                </a:solidFill>
                <a:ea typeface="+mn-ea"/>
              </a:rPr>
              <a:t>Averaging, or</a:t>
            </a:r>
          </a:p>
          <a:p>
            <a:pPr lvl="1" indent="-228600" defTabSz="914400">
              <a:buFont typeface="Arial" panose="020B0604020202020204" pitchFamily="34" charset="0"/>
              <a:buChar char="•"/>
            </a:pPr>
            <a:r>
              <a:rPr lang="en-US" sz="3080" dirty="0">
                <a:solidFill>
                  <a:schemeClr val="tx1"/>
                </a:solidFill>
                <a:ea typeface="+mn-ea"/>
              </a:rPr>
              <a:t>Dropping</a:t>
            </a:r>
          </a:p>
        </p:txBody>
      </p:sp>
      <p:sp>
        <p:nvSpPr>
          <p:cNvPr id="4" name="Slide Number Placeholder 3"/>
          <p:cNvSpPr>
            <a:spLocks noGrp="1"/>
          </p:cNvSpPr>
          <p:nvPr>
            <p:ph type="sldNum" sz="quarter" idx="10"/>
          </p:nvPr>
        </p:nvSpPr>
        <p:spPr>
          <a:xfrm>
            <a:off x="6457950" y="6356351"/>
            <a:ext cx="2057400" cy="365125"/>
          </a:xfrm>
        </p:spPr>
        <p:txBody>
          <a:bodyPr vert="horz" lIns="91440" tIns="45720" rIns="91440" bIns="45720" rtlCol="0" anchor="ctr">
            <a:normAutofit/>
          </a:bodyPr>
          <a:lstStyle/>
          <a:p>
            <a:pPr defTabSz="914400" rtl="0"/>
            <a:fld id="{CEF3C99A-14BC-0A41-9534-9673BADCA10B}" type="slidenum">
              <a:rPr lang="en-US" altLang="pl-PL" sz="1200" kern="1200" smtClean="0">
                <a:solidFill>
                  <a:schemeClr val="tx1">
                    <a:tint val="75000"/>
                  </a:schemeClr>
                </a:solidFill>
                <a:latin typeface="+mn-lt"/>
                <a:cs typeface="+mn-cs"/>
              </a:rPr>
              <a:pPr defTabSz="914400" rtl="0"/>
              <a:t>9</a:t>
            </a:fld>
            <a:endParaRPr lang="en-US" altLang="pl-PL" sz="1200" kern="1200">
              <a:solidFill>
                <a:schemeClr val="tx1">
                  <a:tint val="75000"/>
                </a:schemeClr>
              </a:solidFill>
              <a:latin typeface="+mn-lt"/>
              <a:cs typeface="+mn-cs"/>
            </a:endParaRPr>
          </a:p>
        </p:txBody>
      </p:sp>
      <p:sp>
        <p:nvSpPr>
          <p:cNvPr id="3" name="TextBox 2"/>
          <p:cNvSpPr txBox="1"/>
          <p:nvPr/>
        </p:nvSpPr>
        <p:spPr>
          <a:xfrm>
            <a:off x="628650" y="5686063"/>
            <a:ext cx="4727228" cy="215444"/>
          </a:xfrm>
          <a:prstGeom prst="rect">
            <a:avLst/>
          </a:prstGeom>
          <a:noFill/>
        </p:spPr>
        <p:txBody>
          <a:bodyPr wrap="square" rtlCol="0">
            <a:spAutoFit/>
          </a:bodyPr>
          <a:lstStyle/>
          <a:p>
            <a:r>
              <a:rPr lang="en-GB" sz="800" dirty="0"/>
              <a:t>CC BY-SA 3.0, </a:t>
            </a:r>
            <a:r>
              <a:rPr lang="en-GB" sz="800" dirty="0">
                <a:hlinkClick r:id="rId4"/>
              </a:rPr>
              <a:t>https://commons.wikimedia.org/w/index.php?curid=1477225</a:t>
            </a:r>
            <a:endParaRPr lang="en-GB" sz="800" dirty="0"/>
          </a:p>
        </p:txBody>
      </p:sp>
    </p:spTree>
    <p:extLst>
      <p:ext uri="{BB962C8B-B14F-4D97-AF65-F5344CB8AC3E}">
        <p14:creationId xmlns:p14="http://schemas.microsoft.com/office/powerpoint/2010/main" val="384922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4926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agh_prezentacja_1.1_en</Template>
  <TotalTime>3331</TotalTime>
  <Words>2891</Words>
  <Application>Microsoft Office PowerPoint</Application>
  <PresentationFormat>On-screen Show (4:3)</PresentationFormat>
  <Paragraphs>251</Paragraphs>
  <Slides>27</Slides>
  <Notes>24</Notes>
  <HiddenSlides>0</HiddenSlides>
  <MMClips>0</MMClips>
  <ScaleCrop>false</ScaleCrop>
  <HeadingPairs>
    <vt:vector size="4" baseType="variant">
      <vt:variant>
        <vt:lpstr>Theme</vt:lpstr>
      </vt:variant>
      <vt:variant>
        <vt:i4>7</vt:i4>
      </vt:variant>
      <vt:variant>
        <vt:lpstr>Slide Titles</vt:lpstr>
      </vt:variant>
      <vt:variant>
        <vt:i4>27</vt:i4>
      </vt:variant>
    </vt:vector>
  </HeadingPairs>
  <TitlesOfParts>
    <vt:vector size="34" baseType="lpstr">
      <vt:lpstr>Projekt domyślny</vt:lpstr>
      <vt:lpstr>1_Projekt domyślny</vt:lpstr>
      <vt:lpstr>Blank Presentation - Default</vt:lpstr>
      <vt:lpstr>Blank Presentation</vt:lpstr>
      <vt:lpstr>1_Blank Presentation - Default</vt:lpstr>
      <vt:lpstr>1_Blank Presentation</vt:lpstr>
      <vt:lpstr>2_Blank Presentation</vt:lpstr>
      <vt:lpstr>PowerPoint Presentation</vt:lpstr>
      <vt:lpstr>Introduction to Signal Compression</vt:lpstr>
      <vt:lpstr>Lossless or Lossy?</vt:lpstr>
      <vt:lpstr>Perceptually Lossless?</vt:lpstr>
      <vt:lpstr>Standardisation</vt:lpstr>
      <vt:lpstr>Why Image Signal Compression?</vt:lpstr>
      <vt:lpstr>General Scheme of Image Compression</vt:lpstr>
      <vt:lpstr>Image Compression Process</vt:lpstr>
      <vt:lpstr>Lossy Methods (1/2)</vt:lpstr>
      <vt:lpstr>Lossy Methods (2/2)</vt:lpstr>
      <vt:lpstr>Lossless Methods</vt:lpstr>
      <vt:lpstr>Use of Colour Space Transmission Coordinates</vt:lpstr>
      <vt:lpstr>Down-Sampling</vt:lpstr>
      <vt:lpstr>DCT Block Splitting</vt:lpstr>
      <vt:lpstr>DCT 8×8 Sub-Image Shown in 8-Bit Grey-Scale</vt:lpstr>
      <vt:lpstr>Actual DCT (1/2)</vt:lpstr>
      <vt:lpstr>Actual DCT (2/2)</vt:lpstr>
      <vt:lpstr>Linear Combination of 64 Patterns</vt:lpstr>
      <vt:lpstr>DCT Transforming 8×8 Block of Input Values</vt:lpstr>
      <vt:lpstr>DCT Quantization</vt:lpstr>
      <vt:lpstr>Lossless Compression (Entropy Coding)</vt:lpstr>
      <vt:lpstr>JPEG Quality</vt:lpstr>
      <vt:lpstr>JPEG Mini</vt:lpstr>
      <vt:lpstr>JPEG Mini Compression Test</vt:lpstr>
      <vt:lpstr>DCT Blockiness Artefact</vt:lpstr>
      <vt:lpstr>DWT</vt:lpstr>
      <vt:lpstr>Addition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Visual Signal Compression</dc:title>
  <cp:lastModifiedBy>Mikołaj Leszczuk</cp:lastModifiedBy>
  <cp:revision>157</cp:revision>
  <dcterms:modified xsi:type="dcterms:W3CDTF">2023-03-16T09:39:54Z</dcterms:modified>
</cp:coreProperties>
</file>